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7"/>
  </p:notesMasterIdLst>
  <p:sldIdLst>
    <p:sldId id="276" r:id="rId2"/>
    <p:sldId id="275" r:id="rId3"/>
    <p:sldId id="258" r:id="rId4"/>
    <p:sldId id="277" r:id="rId5"/>
    <p:sldId id="274" r:id="rId6"/>
  </p:sldIdLst>
  <p:sldSz cx="12192000" cy="7772400"/>
  <p:notesSz cx="6858000" cy="9144000"/>
  <p:embeddedFontLst>
    <p:embeddedFont>
      <p:font typeface="Calibri" panose="020F0502020204030204" pitchFamily="34" charset="0"/>
      <p:regular r:id="rId8"/>
      <p:bold r:id="rId9"/>
      <p:italic r:id="rId10"/>
      <p:boldItalic r:id="rId11"/>
    </p:embeddedFont>
    <p:embeddedFont>
      <p:font typeface="Calibri Light" panose="020F0302020204030204" pitchFamily="34" charset="0"/>
      <p:regular r:id="rId12"/>
      <p:italic r:id="rId13"/>
    </p:embeddedFont>
    <p:embeddedFont>
      <p:font typeface="Rockwell" panose="02060603020205020403" pitchFamily="18" charset="0"/>
      <p:regular r:id="rId14"/>
      <p:bold r:id="rId15"/>
      <p:italic r:id="rId16"/>
      <p:boldItalic r:id="rId17"/>
    </p:embeddedFont>
    <p:embeddedFont>
      <p:font typeface="Source Sans Pro" panose="020B0503030403020204" pitchFamily="3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72">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ie Overberg/USA" initials="EO" lastIdx="6" clrIdx="0">
    <p:extLst>
      <p:ext uri="{19B8F6BF-5375-455C-9EA6-DF929625EA0E}">
        <p15:presenceInfo xmlns:p15="http://schemas.microsoft.com/office/powerpoint/2012/main" userId="S-1-5-21-320967126-3113491608-2672621116-152618" providerId="AD"/>
      </p:ext>
    </p:extLst>
  </p:cmAuthor>
  <p:cmAuthor id="2" name="Gracie Vinyard/USA" initials="GV" lastIdx="4" clrIdx="1">
    <p:extLst>
      <p:ext uri="{19B8F6BF-5375-455C-9EA6-DF929625EA0E}">
        <p15:presenceInfo xmlns:p15="http://schemas.microsoft.com/office/powerpoint/2012/main" userId="S::gracie.vinyard@cushwake.com::1f03c2d6-661f-4bc6-a55c-c72024d9c7ee" providerId="AD"/>
      </p:ext>
    </p:extLst>
  </p:cmAuthor>
  <p:cmAuthor id="3" name="Emilie Overberg/USA" initials="EO [2]" lastIdx="5" clrIdx="2">
    <p:extLst>
      <p:ext uri="{19B8F6BF-5375-455C-9EA6-DF929625EA0E}">
        <p15:presenceInfo xmlns:p15="http://schemas.microsoft.com/office/powerpoint/2012/main" userId="S::Emilie.Overberg@cushwake.com::6c4d28ef-1546-486e-a981-35417f09bd7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246E41F-42E7-4F1D-B6D2-D8A6CBFFDB9D}">
  <a:tblStyle styleId="{9246E41F-42E7-4F1D-B6D2-D8A6CBFFDB9D}" styleName="Table_0">
    <a:wholeTbl>
      <a:tcTxStyle b="off" i="off">
        <a:font>
          <a:latin typeface="Calibri Light"/>
          <a:ea typeface="Calibri Light"/>
          <a:cs typeface="Calibri Light"/>
        </a:font>
        <a:schemeClr val="dk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cBdr>
      </a:tcStyle>
    </a:band1V>
    <a:band2V>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Calibri Light"/>
          <a:ea typeface="Calibri Light"/>
          <a:cs typeface="Calibri Light"/>
        </a:font>
        <a:schemeClr val="lt1"/>
      </a:tcTxStyle>
      <a:tcStyle>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1" autoAdjust="0"/>
    <p:restoredTop sz="94660"/>
  </p:normalViewPr>
  <p:slideViewPr>
    <p:cSldViewPr snapToGrid="0">
      <p:cViewPr varScale="1">
        <p:scale>
          <a:sx n="72" d="100"/>
          <a:sy n="72" d="100"/>
        </p:scale>
        <p:origin x="1080" y="53"/>
      </p:cViewPr>
      <p:guideLst>
        <p:guide orient="horz" pos="247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font" Target="fonts/font11.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4.fntdata"/><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font" Target="fonts/font10.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9.fntdata"/><Relationship Id="rId20"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8.fntdata"/><Relationship Id="rId23" Type="http://schemas.openxmlformats.org/officeDocument/2006/relationships/presProps" Target="presProps.xml"/><Relationship Id="rId10" Type="http://schemas.openxmlformats.org/officeDocument/2006/relationships/font" Target="fonts/font3.fntdata"/><Relationship Id="rId19"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008063" y="1143000"/>
            <a:ext cx="48418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notes"/>
          <p:cNvSpPr>
            <a:spLocks noGrp="1" noRot="1" noChangeAspect="1"/>
          </p:cNvSpPr>
          <p:nvPr>
            <p:ph type="sldImg" idx="2"/>
          </p:nvPr>
        </p:nvSpPr>
        <p:spPr>
          <a:xfrm>
            <a:off x="1008063" y="1143000"/>
            <a:ext cx="48418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2434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5:notes"/>
          <p:cNvSpPr>
            <a:spLocks noGrp="1" noRot="1" noChangeAspect="1"/>
          </p:cNvSpPr>
          <p:nvPr>
            <p:ph type="sldImg" idx="2"/>
          </p:nvPr>
        </p:nvSpPr>
        <p:spPr>
          <a:xfrm>
            <a:off x="1008063" y="1143000"/>
            <a:ext cx="48418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3559808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notes"/>
          <p:cNvSpPr>
            <a:spLocks noGrp="1" noRot="1" noChangeAspect="1"/>
          </p:cNvSpPr>
          <p:nvPr>
            <p:ph type="sldImg" idx="2"/>
          </p:nvPr>
        </p:nvSpPr>
        <p:spPr>
          <a:xfrm>
            <a:off x="1008063" y="1143000"/>
            <a:ext cx="48418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1803469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6:notes"/>
          <p:cNvSpPr>
            <a:spLocks noGrp="1" noRot="1" noChangeAspect="1"/>
          </p:cNvSpPr>
          <p:nvPr>
            <p:ph type="sldImg" idx="2"/>
          </p:nvPr>
        </p:nvSpPr>
        <p:spPr>
          <a:xfrm>
            <a:off x="1008063" y="1143000"/>
            <a:ext cx="48418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652578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6:notes"/>
          <p:cNvSpPr>
            <a:spLocks noGrp="1" noRot="1" noChangeAspect="1"/>
          </p:cNvSpPr>
          <p:nvPr>
            <p:ph type="sldImg" idx="2"/>
          </p:nvPr>
        </p:nvSpPr>
        <p:spPr>
          <a:xfrm>
            <a:off x="1008063" y="1143000"/>
            <a:ext cx="48418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3491249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chemeClr val="lt1"/>
        </a:solidFill>
        <a:effectLst/>
      </p:bgPr>
    </p:bg>
    <p:spTree>
      <p:nvGrpSpPr>
        <p:cNvPr id="1" name="Shape 21"/>
        <p:cNvGrpSpPr/>
        <p:nvPr/>
      </p:nvGrpSpPr>
      <p:grpSpPr>
        <a:xfrm>
          <a:off x="0" y="0"/>
          <a:ext cx="0" cy="0"/>
          <a:chOff x="0" y="0"/>
          <a:chExt cx="0" cy="0"/>
        </a:xfrm>
      </p:grpSpPr>
      <p:sp>
        <p:nvSpPr>
          <p:cNvPr id="22" name="Google Shape;22;p2"/>
          <p:cNvSpPr/>
          <p:nvPr/>
        </p:nvSpPr>
        <p:spPr>
          <a:xfrm>
            <a:off x="0" y="7674124"/>
            <a:ext cx="12192000" cy="9827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 name="Google Shape;23;p2"/>
          <p:cNvSpPr/>
          <p:nvPr/>
        </p:nvSpPr>
        <p:spPr>
          <a:xfrm>
            <a:off x="0" y="0"/>
            <a:ext cx="12192000" cy="9827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 name="Google Shape;24;p2"/>
          <p:cNvSpPr/>
          <p:nvPr/>
        </p:nvSpPr>
        <p:spPr>
          <a:xfrm rot="5400000">
            <a:off x="-3842843" y="3842842"/>
            <a:ext cx="7772401" cy="8671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25;p2"/>
          <p:cNvSpPr/>
          <p:nvPr/>
        </p:nvSpPr>
        <p:spPr>
          <a:xfrm rot="5400000">
            <a:off x="8262443" y="3842843"/>
            <a:ext cx="7772400" cy="8671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 name="Google Shape;26;p2"/>
          <p:cNvSpPr>
            <a:spLocks noGrp="1"/>
          </p:cNvSpPr>
          <p:nvPr>
            <p:ph type="pic" idx="2"/>
          </p:nvPr>
        </p:nvSpPr>
        <p:spPr>
          <a:xfrm>
            <a:off x="86715" y="98276"/>
            <a:ext cx="6009285" cy="7575848"/>
          </a:xfrm>
          <a:prstGeom prst="rect">
            <a:avLst/>
          </a:prstGeom>
          <a:solidFill>
            <a:srgbClr val="D8D8D8"/>
          </a:solidFill>
          <a:ln>
            <a:noFill/>
          </a:ln>
        </p:spPr>
        <p:txBody>
          <a:bodyPr spcFirstLastPara="1" wrap="square" lIns="0" tIns="0" rIns="0" bIns="0" anchor="ctr" anchorCtr="0"/>
          <a:lstStyle>
            <a:lvl1pPr marR="0" lvl="0" algn="ctr" rtl="0">
              <a:lnSpc>
                <a:spcPct val="90000"/>
              </a:lnSpc>
              <a:spcBef>
                <a:spcPts val="1000"/>
              </a:spcBef>
              <a:spcAft>
                <a:spcPts val="0"/>
              </a:spcAft>
              <a:buClr>
                <a:srgbClr val="3F3F3F"/>
              </a:buClr>
              <a:buSzPts val="1100"/>
              <a:buFont typeface="Arial"/>
              <a:buNone/>
              <a:defRPr sz="1100" b="0" i="1" u="none" strike="noStrike" cap="none">
                <a:solidFill>
                  <a:srgbClr val="3F3F3F"/>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alibri"/>
                <a:ea typeface="Calibri"/>
                <a:cs typeface="Calibri"/>
                <a:sym typeface="Calibri"/>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2"/>
          <p:cNvSpPr txBox="1">
            <a:spLocks noGrp="1"/>
          </p:cNvSpPr>
          <p:nvPr>
            <p:ph type="ctrTitle"/>
          </p:nvPr>
        </p:nvSpPr>
        <p:spPr>
          <a:xfrm>
            <a:off x="6096000" y="98276"/>
            <a:ext cx="6009287" cy="4610856"/>
          </a:xfrm>
          <a:prstGeom prst="rect">
            <a:avLst/>
          </a:prstGeom>
          <a:solidFill>
            <a:schemeClr val="dk1">
              <a:alpha val="80000"/>
            </a:schemeClr>
          </a:solidFill>
          <a:ln>
            <a:noFill/>
          </a:ln>
        </p:spPr>
        <p:txBody>
          <a:bodyPr spcFirstLastPara="1" wrap="square" lIns="288000" tIns="0" rIns="432000" bIns="144000" anchor="b" anchorCtr="0"/>
          <a:lstStyle>
            <a:lvl1pPr lvl="0" algn="r">
              <a:lnSpc>
                <a:spcPct val="90000"/>
              </a:lnSpc>
              <a:spcBef>
                <a:spcPts val="0"/>
              </a:spcBef>
              <a:spcAft>
                <a:spcPts val="0"/>
              </a:spcAft>
              <a:buClr>
                <a:schemeClr val="lt1"/>
              </a:buClr>
              <a:buSzPts val="4200"/>
              <a:buFont typeface="Rockwell"/>
              <a:buNone/>
              <a:defRPr sz="4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2"/>
          <p:cNvSpPr txBox="1">
            <a:spLocks noGrp="1"/>
          </p:cNvSpPr>
          <p:nvPr>
            <p:ph type="subTitle" idx="1"/>
          </p:nvPr>
        </p:nvSpPr>
        <p:spPr>
          <a:xfrm>
            <a:off x="6096000" y="4706362"/>
            <a:ext cx="6009287" cy="2060878"/>
          </a:xfrm>
          <a:prstGeom prst="rect">
            <a:avLst/>
          </a:prstGeom>
          <a:solidFill>
            <a:srgbClr val="F2F2F2">
              <a:alpha val="80000"/>
            </a:srgbClr>
          </a:solidFill>
          <a:ln>
            <a:noFill/>
          </a:ln>
        </p:spPr>
        <p:txBody>
          <a:bodyPr spcFirstLastPara="1" wrap="square" lIns="288000" tIns="144000" rIns="432000" bIns="0" anchor="t" anchorCtr="0"/>
          <a:lstStyle>
            <a:lvl1pPr lvl="0" algn="r">
              <a:lnSpc>
                <a:spcPct val="90000"/>
              </a:lnSpc>
              <a:spcBef>
                <a:spcPts val="1000"/>
              </a:spcBef>
              <a:spcAft>
                <a:spcPts val="0"/>
              </a:spcAft>
              <a:buClr>
                <a:schemeClr val="dk1"/>
              </a:buClr>
              <a:buSzPts val="2100"/>
              <a:buNone/>
              <a:defRPr sz="2100">
                <a:solidFill>
                  <a:schemeClr val="dk1"/>
                </a:solidFill>
              </a:defRPr>
            </a:lvl1pPr>
            <a:lvl2pPr lvl="1" algn="ctr">
              <a:lnSpc>
                <a:spcPct val="90000"/>
              </a:lnSpc>
              <a:spcBef>
                <a:spcPts val="500"/>
              </a:spcBef>
              <a:spcAft>
                <a:spcPts val="0"/>
              </a:spcAft>
              <a:buClr>
                <a:srgbClr val="3F3F3F"/>
              </a:buClr>
              <a:buSzPts val="2000"/>
              <a:buNone/>
              <a:defRPr sz="2000"/>
            </a:lvl2pPr>
            <a:lvl3pPr lvl="2" algn="ctr">
              <a:lnSpc>
                <a:spcPct val="90000"/>
              </a:lnSpc>
              <a:spcBef>
                <a:spcPts val="500"/>
              </a:spcBef>
              <a:spcAft>
                <a:spcPts val="0"/>
              </a:spcAft>
              <a:buClr>
                <a:srgbClr val="3F3F3F"/>
              </a:buClr>
              <a:buSzPts val="1800"/>
              <a:buNone/>
              <a:defRPr sz="1800"/>
            </a:lvl3pPr>
            <a:lvl4pPr lvl="3" algn="ctr">
              <a:lnSpc>
                <a:spcPct val="90000"/>
              </a:lnSpc>
              <a:spcBef>
                <a:spcPts val="500"/>
              </a:spcBef>
              <a:spcAft>
                <a:spcPts val="0"/>
              </a:spcAft>
              <a:buClr>
                <a:srgbClr val="3F3F3F"/>
              </a:buClr>
              <a:buSzPts val="1600"/>
              <a:buNone/>
              <a:defRPr sz="1600"/>
            </a:lvl4pPr>
            <a:lvl5pPr lvl="4" algn="ctr">
              <a:lnSpc>
                <a:spcPct val="90000"/>
              </a:lnSpc>
              <a:spcBef>
                <a:spcPts val="500"/>
              </a:spcBef>
              <a:spcAft>
                <a:spcPts val="0"/>
              </a:spcAft>
              <a:buClr>
                <a:srgbClr val="3F3F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0" name="Google Shape;30;p2"/>
          <p:cNvSpPr txBox="1"/>
          <p:nvPr/>
        </p:nvSpPr>
        <p:spPr>
          <a:xfrm>
            <a:off x="5861957" y="749481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200">
              <a:solidFill>
                <a:srgbClr val="3F3F3F"/>
              </a:solidFill>
              <a:latin typeface="Calibri"/>
              <a:ea typeface="Calibri"/>
              <a:cs typeface="Calibri"/>
              <a:sym typeface="Calibri"/>
            </a:endParaRPr>
          </a:p>
        </p:txBody>
      </p:sp>
      <p:sp>
        <p:nvSpPr>
          <p:cNvPr id="11" name="TextBox 10">
            <a:extLst>
              <a:ext uri="{FF2B5EF4-FFF2-40B4-BE49-F238E27FC236}">
                <a16:creationId xmlns:a16="http://schemas.microsoft.com/office/drawing/2014/main" id="{AD2B7923-61F6-4EB6-BDE8-7BA5F8F850F7}"/>
              </a:ext>
            </a:extLst>
          </p:cNvPr>
          <p:cNvSpPr txBox="1"/>
          <p:nvPr userDrawn="1"/>
        </p:nvSpPr>
        <p:spPr>
          <a:xfrm>
            <a:off x="79090" y="6757526"/>
            <a:ext cx="11582773" cy="900246"/>
          </a:xfrm>
          <a:prstGeom prst="rect">
            <a:avLst/>
          </a:prstGeom>
          <a:noFill/>
        </p:spPr>
        <p:txBody>
          <a:bodyPr wrap="square" rtlCol="0">
            <a:spAutoFit/>
          </a:bodyPr>
          <a:lstStyle/>
          <a:p>
            <a:r>
              <a:rPr lang="en-US" sz="750" dirty="0">
                <a:solidFill>
                  <a:schemeClr val="bg1">
                    <a:lumMod val="75000"/>
                  </a:schemeClr>
                </a:solidFill>
              </a:rPr>
              <a:t>Please be advised that this rendering (this "</a:t>
            </a:r>
            <a:r>
              <a:rPr lang="en-US" sz="750" u="sng" dirty="0">
                <a:solidFill>
                  <a:schemeClr val="bg1">
                    <a:lumMod val="75000"/>
                  </a:schemeClr>
                </a:solidFill>
              </a:rPr>
              <a:t>Rendering</a:t>
            </a:r>
            <a:r>
              <a:rPr lang="en-US" sz="750" dirty="0">
                <a:solidFill>
                  <a:schemeClr val="bg1">
                    <a:lumMod val="75000"/>
                  </a:schemeClr>
                </a:solidFill>
              </a:rPr>
              <a:t>") represents design intent and concept only, is only being used for presentation purposes, and is not intended, and should not be relied upon for architecture, construction, development, building, life safety, fire safety, or other purposes.  This Rendering  is not an architectural or construction drawing, it is not drawn to any scale, and is not intended to comply with any relevant building, fire, life safety, zoning, construction or other codes, ordinances, laws, rules, regulations, or with any national or local drawing standards promulgated or supported by organizations such as the American Institute of Architects.  Any materials, structures, or objects depicted or reflected in the Rendering, such as carpet, paint, windows, walls, furniture, fixtures, and equipment are conceptual are not guaranteed to be provided, arranged, or installed in any manner by Cushman &amp; Wakefield or any other entity.   Cushman &amp; Wakefield disclaims all warranties in connection with this Rendering, express or implied, including, but not limited to implied warranties of merchantability, fitness for a particular purpose, and non-infringement.  Cushman &amp; Wakefield assumes no responsibility or liability for any legal claims resulting from any use of this Rendering, by or from any party, whatsoever.  Cushman &amp; Wakefield reserves all rights not expressly reserved hereunder, including any rights and entitlement arising under intellectual property or copyright law or under contract.  This Rendering does not and is not intended to confer, convey, or assign any license under any existing intellectual property or copyright law to the user.    </a:t>
            </a:r>
            <a:endParaRPr lang="en-US" sz="750" dirty="0">
              <a:solidFill>
                <a:schemeClr val="bg1">
                  <a:lumMod val="75000"/>
                </a:schemeClr>
              </a:solidFill>
              <a:latin typeface="Source Sans Pro" panose="020B0503030403020204" pitchFamily="34" charset="0"/>
            </a:endParaRPr>
          </a:p>
        </p:txBody>
      </p:sp>
      <p:sp>
        <p:nvSpPr>
          <p:cNvPr id="2" name="Footer Placeholder 1">
            <a:extLst>
              <a:ext uri="{FF2B5EF4-FFF2-40B4-BE49-F238E27FC236}">
                <a16:creationId xmlns:a16="http://schemas.microsoft.com/office/drawing/2014/main" id="{4D3B449E-A74E-4A3E-9E61-C50363DA4FF1}"/>
              </a:ext>
            </a:extLst>
          </p:cNvPr>
          <p:cNvSpPr>
            <a:spLocks noGrp="1"/>
          </p:cNvSpPr>
          <p:nvPr>
            <p:ph type="ftr" idx="10"/>
          </p:nvPr>
        </p:nvSpPr>
        <p:spPr/>
        <p:txBody>
          <a:bodyPr/>
          <a:lstStyle/>
          <a:p>
            <a:endParaRPr lang="en-US"/>
          </a:p>
        </p:txBody>
      </p:sp>
      <p:sp>
        <p:nvSpPr>
          <p:cNvPr id="3" name="Slide Number Placeholder 2">
            <a:extLst>
              <a:ext uri="{FF2B5EF4-FFF2-40B4-BE49-F238E27FC236}">
                <a16:creationId xmlns:a16="http://schemas.microsoft.com/office/drawing/2014/main" id="{41FD39BA-788B-40F7-B48E-E957888971AC}"/>
              </a:ext>
            </a:extLst>
          </p:cNvPr>
          <p:cNvSpPr>
            <a:spLocks noGrp="1"/>
          </p:cNvSpPr>
          <p:nvPr>
            <p:ph type="sldNum" sz="quarter" idx="11"/>
          </p:nvPr>
        </p:nvSpPr>
        <p:spPr/>
        <p:txBody>
          <a:bodyPr/>
          <a:lstStyle/>
          <a:p>
            <a:fld id="{3AE5C512-4C2B-4962-B827-32F95FC1C80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3 x Image Bullets Right">
  <p:cSld name="1_3 x Image Bullets Right">
    <p:spTree>
      <p:nvGrpSpPr>
        <p:cNvPr id="1" name="Shape 94"/>
        <p:cNvGrpSpPr/>
        <p:nvPr/>
      </p:nvGrpSpPr>
      <p:grpSpPr>
        <a:xfrm>
          <a:off x="0" y="0"/>
          <a:ext cx="0" cy="0"/>
          <a:chOff x="0" y="0"/>
          <a:chExt cx="0" cy="0"/>
        </a:xfrm>
      </p:grpSpPr>
      <p:sp>
        <p:nvSpPr>
          <p:cNvPr id="95" name="Google Shape;95;p12"/>
          <p:cNvSpPr/>
          <p:nvPr/>
        </p:nvSpPr>
        <p:spPr>
          <a:xfrm>
            <a:off x="7065918" y="1548801"/>
            <a:ext cx="1371600" cy="1554480"/>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 name="Google Shape;96;p12"/>
          <p:cNvSpPr/>
          <p:nvPr/>
        </p:nvSpPr>
        <p:spPr>
          <a:xfrm>
            <a:off x="7065918" y="3322055"/>
            <a:ext cx="1371600" cy="1554480"/>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 name="Google Shape;97;p12"/>
          <p:cNvSpPr/>
          <p:nvPr/>
        </p:nvSpPr>
        <p:spPr>
          <a:xfrm>
            <a:off x="7065918" y="5095309"/>
            <a:ext cx="1371600" cy="1554480"/>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 name="Google Shape;98;p12"/>
          <p:cNvSpPr/>
          <p:nvPr/>
        </p:nvSpPr>
        <p:spPr>
          <a:xfrm>
            <a:off x="105352" y="98276"/>
            <a:ext cx="6208363" cy="7575848"/>
          </a:xfrm>
          <a:prstGeom prst="rect">
            <a:avLst/>
          </a:prstGeom>
          <a:gradFill>
            <a:gsLst>
              <a:gs pos="0">
                <a:srgbClr val="000000">
                  <a:alpha val="0"/>
                </a:srgbClr>
              </a:gs>
              <a:gs pos="100000">
                <a:srgbClr val="000000">
                  <a:alpha val="30980"/>
                </a:srgbClr>
              </a:gs>
            </a:gsLst>
            <a:lin ang="12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 name="Google Shape;99;p12"/>
          <p:cNvSpPr>
            <a:spLocks noGrp="1"/>
          </p:cNvSpPr>
          <p:nvPr>
            <p:ph type="pic" idx="2"/>
          </p:nvPr>
        </p:nvSpPr>
        <p:spPr>
          <a:xfrm>
            <a:off x="105351" y="562291"/>
            <a:ext cx="6208364" cy="7111834"/>
          </a:xfrm>
          <a:prstGeom prst="rect">
            <a:avLst/>
          </a:prstGeom>
          <a:solidFill>
            <a:srgbClr val="F2F2F2"/>
          </a:solidFill>
          <a:ln>
            <a:noFill/>
          </a:ln>
        </p:spPr>
        <p:txBody>
          <a:bodyPr spcFirstLastPara="1" wrap="square" lIns="0" tIns="0" rIns="0" bIns="0" anchor="ctr" anchorCtr="0"/>
          <a:lstStyle>
            <a:lvl1pPr marR="0" lvl="0" algn="ctr" rtl="0">
              <a:lnSpc>
                <a:spcPct val="90000"/>
              </a:lnSpc>
              <a:spcBef>
                <a:spcPts val="1000"/>
              </a:spcBef>
              <a:spcAft>
                <a:spcPts val="0"/>
              </a:spcAft>
              <a:buClr>
                <a:srgbClr val="3F3F3F"/>
              </a:buClr>
              <a:buSzPts val="1100"/>
              <a:buFont typeface="Arial"/>
              <a:buNone/>
              <a:defRPr sz="1100" b="0" i="1" u="none" strike="noStrike" cap="none">
                <a:solidFill>
                  <a:srgbClr val="3F3F3F"/>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alibri"/>
                <a:ea typeface="Calibri"/>
                <a:cs typeface="Calibri"/>
                <a:sym typeface="Calibri"/>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12"/>
          <p:cNvSpPr txBox="1">
            <a:spLocks noGrp="1"/>
          </p:cNvSpPr>
          <p:nvPr>
            <p:ph type="title"/>
          </p:nvPr>
        </p:nvSpPr>
        <p:spPr>
          <a:xfrm>
            <a:off x="7068457" y="489600"/>
            <a:ext cx="4703542" cy="489600"/>
          </a:xfrm>
          <a:prstGeom prst="rect">
            <a:avLst/>
          </a:prstGeom>
          <a:noFill/>
          <a:ln>
            <a:noFill/>
          </a:ln>
        </p:spPr>
        <p:txBody>
          <a:bodyPr spcFirstLastPara="1" wrap="square" lIns="0" tIns="0" rIns="0" bIns="0" anchor="ctr" anchorCtr="0"/>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12"/>
          <p:cNvSpPr txBox="1">
            <a:spLocks noGrp="1"/>
          </p:cNvSpPr>
          <p:nvPr>
            <p:ph type="ftr" idx="11"/>
          </p:nvPr>
        </p:nvSpPr>
        <p:spPr>
          <a:xfrm>
            <a:off x="432000" y="7013779"/>
            <a:ext cx="8784941" cy="413808"/>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2"/>
          <p:cNvSpPr txBox="1">
            <a:spLocks noGrp="1"/>
          </p:cNvSpPr>
          <p:nvPr>
            <p:ph type="body" idx="1"/>
          </p:nvPr>
        </p:nvSpPr>
        <p:spPr>
          <a:xfrm>
            <a:off x="8768283" y="4060535"/>
            <a:ext cx="3002400" cy="816000"/>
          </a:xfrm>
          <a:prstGeom prst="rect">
            <a:avLst/>
          </a:prstGeom>
          <a:noFill/>
          <a:ln>
            <a:noFill/>
          </a:ln>
        </p:spPr>
        <p:txBody>
          <a:bodyPr spcFirstLastPara="1" wrap="square" lIns="0" tIns="0" rIns="0" bIns="0" anchor="t" anchorCtr="0"/>
          <a:lstStyle>
            <a:lvl1pPr marL="457200" lvl="0" indent="-228600" algn="l">
              <a:lnSpc>
                <a:spcPct val="90000"/>
              </a:lnSpc>
              <a:spcBef>
                <a:spcPts val="1000"/>
              </a:spcBef>
              <a:spcAft>
                <a:spcPts val="0"/>
              </a:spcAft>
              <a:buClr>
                <a:srgbClr val="3F3F3F"/>
              </a:buClr>
              <a:buSzPts val="1600"/>
              <a:buNone/>
              <a:defRPr sz="1600"/>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2"/>
          <p:cNvSpPr txBox="1">
            <a:spLocks noGrp="1"/>
          </p:cNvSpPr>
          <p:nvPr>
            <p:ph type="body" idx="3"/>
          </p:nvPr>
        </p:nvSpPr>
        <p:spPr>
          <a:xfrm>
            <a:off x="8768283" y="5833789"/>
            <a:ext cx="3002400" cy="816000"/>
          </a:xfrm>
          <a:prstGeom prst="rect">
            <a:avLst/>
          </a:prstGeom>
          <a:noFill/>
          <a:ln>
            <a:noFill/>
          </a:ln>
        </p:spPr>
        <p:txBody>
          <a:bodyPr spcFirstLastPara="1" wrap="square" lIns="0" tIns="0" rIns="0" bIns="0" anchor="t" anchorCtr="0"/>
          <a:lstStyle>
            <a:lvl1pPr marL="457200" lvl="0" indent="-228600" algn="l">
              <a:lnSpc>
                <a:spcPct val="90000"/>
              </a:lnSpc>
              <a:spcBef>
                <a:spcPts val="1000"/>
              </a:spcBef>
              <a:spcAft>
                <a:spcPts val="0"/>
              </a:spcAft>
              <a:buClr>
                <a:srgbClr val="3F3F3F"/>
              </a:buClr>
              <a:buSzPts val="1600"/>
              <a:buNone/>
              <a:defRPr sz="1600"/>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12"/>
          <p:cNvSpPr txBox="1">
            <a:spLocks noGrp="1"/>
          </p:cNvSpPr>
          <p:nvPr>
            <p:ph type="body" idx="4"/>
          </p:nvPr>
        </p:nvSpPr>
        <p:spPr>
          <a:xfrm>
            <a:off x="8768283" y="1551678"/>
            <a:ext cx="3002400" cy="489600"/>
          </a:xfrm>
          <a:prstGeom prst="rect">
            <a:avLst/>
          </a:prstGeom>
          <a:noFill/>
          <a:ln>
            <a:noFill/>
          </a:ln>
        </p:spPr>
        <p:txBody>
          <a:bodyPr spcFirstLastPara="1" wrap="square" lIns="0" tIns="0" rIns="0" bIns="0" anchor="t" anchorCtr="0"/>
          <a:lstStyle>
            <a:lvl1pPr marL="457200" lvl="0" indent="-228600" algn="l">
              <a:lnSpc>
                <a:spcPct val="90000"/>
              </a:lnSpc>
              <a:spcBef>
                <a:spcPts val="1000"/>
              </a:spcBef>
              <a:spcAft>
                <a:spcPts val="0"/>
              </a:spcAft>
              <a:buClr>
                <a:srgbClr val="3F3F3F"/>
              </a:buClr>
              <a:buSzPts val="1800"/>
              <a:buNone/>
              <a:defRPr b="1">
                <a:latin typeface="Rockwell"/>
                <a:ea typeface="Rockwell"/>
                <a:cs typeface="Rockwell"/>
                <a:sym typeface="Rockwe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2"/>
          <p:cNvSpPr txBox="1">
            <a:spLocks noGrp="1"/>
          </p:cNvSpPr>
          <p:nvPr>
            <p:ph type="body" idx="5"/>
          </p:nvPr>
        </p:nvSpPr>
        <p:spPr>
          <a:xfrm>
            <a:off x="8768283" y="3324933"/>
            <a:ext cx="3002400" cy="489600"/>
          </a:xfrm>
          <a:prstGeom prst="rect">
            <a:avLst/>
          </a:prstGeom>
          <a:noFill/>
          <a:ln>
            <a:noFill/>
          </a:ln>
        </p:spPr>
        <p:txBody>
          <a:bodyPr spcFirstLastPara="1" wrap="square" lIns="0" tIns="0" rIns="0" bIns="0" anchor="t" anchorCtr="0"/>
          <a:lstStyle>
            <a:lvl1pPr marL="457200" lvl="0" indent="-228600" algn="l">
              <a:lnSpc>
                <a:spcPct val="90000"/>
              </a:lnSpc>
              <a:spcBef>
                <a:spcPts val="1000"/>
              </a:spcBef>
              <a:spcAft>
                <a:spcPts val="0"/>
              </a:spcAft>
              <a:buClr>
                <a:srgbClr val="3F3F3F"/>
              </a:buClr>
              <a:buSzPts val="1800"/>
              <a:buNone/>
              <a:defRPr b="1">
                <a:latin typeface="Rockwell"/>
                <a:ea typeface="Rockwell"/>
                <a:cs typeface="Rockwell"/>
                <a:sym typeface="Rockwe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12"/>
          <p:cNvSpPr txBox="1">
            <a:spLocks noGrp="1"/>
          </p:cNvSpPr>
          <p:nvPr>
            <p:ph type="body" idx="6"/>
          </p:nvPr>
        </p:nvSpPr>
        <p:spPr>
          <a:xfrm>
            <a:off x="8768283" y="5098187"/>
            <a:ext cx="3002400" cy="489600"/>
          </a:xfrm>
          <a:prstGeom prst="rect">
            <a:avLst/>
          </a:prstGeom>
          <a:noFill/>
          <a:ln>
            <a:noFill/>
          </a:ln>
        </p:spPr>
        <p:txBody>
          <a:bodyPr spcFirstLastPara="1" wrap="square" lIns="0" tIns="0" rIns="0" bIns="0" anchor="t" anchorCtr="0"/>
          <a:lstStyle>
            <a:lvl1pPr marL="457200" lvl="0" indent="-228600" algn="l">
              <a:lnSpc>
                <a:spcPct val="90000"/>
              </a:lnSpc>
              <a:spcBef>
                <a:spcPts val="1000"/>
              </a:spcBef>
              <a:spcAft>
                <a:spcPts val="0"/>
              </a:spcAft>
              <a:buClr>
                <a:srgbClr val="3F3F3F"/>
              </a:buClr>
              <a:buSzPts val="1800"/>
              <a:buNone/>
              <a:defRPr b="1">
                <a:latin typeface="Rockwell"/>
                <a:ea typeface="Rockwell"/>
                <a:cs typeface="Rockwell"/>
                <a:sym typeface="Rockwe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12"/>
          <p:cNvSpPr txBox="1">
            <a:spLocks noGrp="1"/>
          </p:cNvSpPr>
          <p:nvPr>
            <p:ph type="body" idx="7"/>
          </p:nvPr>
        </p:nvSpPr>
        <p:spPr>
          <a:xfrm>
            <a:off x="8768283" y="2238440"/>
            <a:ext cx="3002400" cy="816000"/>
          </a:xfrm>
          <a:prstGeom prst="rect">
            <a:avLst/>
          </a:prstGeom>
          <a:noFill/>
          <a:ln>
            <a:noFill/>
          </a:ln>
        </p:spPr>
        <p:txBody>
          <a:bodyPr spcFirstLastPara="1" wrap="square" lIns="0" tIns="0" rIns="0" bIns="0" anchor="t" anchorCtr="0"/>
          <a:lstStyle>
            <a:lvl1pPr marL="457200" lvl="0" indent="-228600" algn="l">
              <a:lnSpc>
                <a:spcPct val="90000"/>
              </a:lnSpc>
              <a:spcBef>
                <a:spcPts val="1000"/>
              </a:spcBef>
              <a:spcAft>
                <a:spcPts val="0"/>
              </a:spcAft>
              <a:buClr>
                <a:srgbClr val="3F3F3F"/>
              </a:buClr>
              <a:buSzPts val="1600"/>
              <a:buNone/>
              <a:defRPr sz="1600"/>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8" name="Google Shape;108;p12"/>
          <p:cNvGrpSpPr/>
          <p:nvPr/>
        </p:nvGrpSpPr>
        <p:grpSpPr>
          <a:xfrm>
            <a:off x="1736976" y="2328165"/>
            <a:ext cx="3262417" cy="3686643"/>
            <a:chOff x="1736976" y="2054263"/>
            <a:chExt cx="3262417" cy="3252920"/>
          </a:xfrm>
        </p:grpSpPr>
        <p:sp>
          <p:nvSpPr>
            <p:cNvPr id="109" name="Google Shape;109;p12"/>
            <p:cNvSpPr/>
            <p:nvPr/>
          </p:nvSpPr>
          <p:spPr>
            <a:xfrm rot="4308689">
              <a:off x="2464728" y="2678543"/>
              <a:ext cx="1980696" cy="2066510"/>
            </a:xfrm>
            <a:custGeom>
              <a:avLst/>
              <a:gdLst/>
              <a:ahLst/>
              <a:cxnLst/>
              <a:rect l="l" t="t" r="r" b="b"/>
              <a:pathLst>
                <a:path w="1980696" h="2066510" extrusionOk="0">
                  <a:moveTo>
                    <a:pt x="0" y="2066510"/>
                  </a:moveTo>
                  <a:lnTo>
                    <a:pt x="1138078" y="0"/>
                  </a:lnTo>
                  <a:lnTo>
                    <a:pt x="1980696" y="1530016"/>
                  </a:lnTo>
                  <a:lnTo>
                    <a:pt x="1459417" y="2066510"/>
                  </a:lnTo>
                  <a:close/>
                </a:path>
              </a:pathLst>
            </a:cu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 name="Google Shape;110;p12"/>
            <p:cNvSpPr/>
            <p:nvPr/>
          </p:nvSpPr>
          <p:spPr>
            <a:xfrm rot="-7769131">
              <a:off x="2730967" y="5004791"/>
              <a:ext cx="346713" cy="206124"/>
            </a:xfrm>
            <a:custGeom>
              <a:avLst/>
              <a:gdLst/>
              <a:ahLst/>
              <a:cxnLst/>
              <a:rect l="l" t="t" r="r" b="b"/>
              <a:pathLst>
                <a:path w="346713" h="206124" extrusionOk="0">
                  <a:moveTo>
                    <a:pt x="346713" y="206124"/>
                  </a:moveTo>
                  <a:lnTo>
                    <a:pt x="0" y="206124"/>
                  </a:lnTo>
                  <a:lnTo>
                    <a:pt x="86666" y="0"/>
                  </a:lnTo>
                  <a:lnTo>
                    <a:pt x="346713" y="206124"/>
                  </a:lnTo>
                  <a:close/>
                </a:path>
              </a:pathLst>
            </a:cu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 name="Google Shape;111;p12"/>
            <p:cNvSpPr/>
            <p:nvPr/>
          </p:nvSpPr>
          <p:spPr>
            <a:xfrm rot="-9168920">
              <a:off x="2802151" y="4740752"/>
              <a:ext cx="710669" cy="335543"/>
            </a:xfrm>
            <a:custGeom>
              <a:avLst/>
              <a:gdLst/>
              <a:ahLst/>
              <a:cxnLst/>
              <a:rect l="l" t="t" r="r" b="b"/>
              <a:pathLst>
                <a:path w="710669" h="335543" extrusionOk="0">
                  <a:moveTo>
                    <a:pt x="710669" y="176660"/>
                  </a:moveTo>
                  <a:lnTo>
                    <a:pt x="0" y="335543"/>
                  </a:lnTo>
                  <a:lnTo>
                    <a:pt x="141082" y="0"/>
                  </a:lnTo>
                  <a:lnTo>
                    <a:pt x="487795" y="0"/>
                  </a:lnTo>
                  <a:lnTo>
                    <a:pt x="710669" y="176660"/>
                  </a:lnTo>
                  <a:close/>
                </a:path>
              </a:pathLst>
            </a:cu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 name="Google Shape;112;p12"/>
            <p:cNvSpPr/>
            <p:nvPr/>
          </p:nvSpPr>
          <p:spPr>
            <a:xfrm rot="4308689">
              <a:off x="2058980" y="2102772"/>
              <a:ext cx="1246227" cy="1580187"/>
            </a:xfrm>
            <a:custGeom>
              <a:avLst/>
              <a:gdLst/>
              <a:ahLst/>
              <a:cxnLst/>
              <a:rect l="l" t="t" r="r" b="b"/>
              <a:pathLst>
                <a:path w="1246227" h="1580187" extrusionOk="0">
                  <a:moveTo>
                    <a:pt x="0" y="1580187"/>
                  </a:moveTo>
                  <a:lnTo>
                    <a:pt x="1168783" y="0"/>
                  </a:lnTo>
                  <a:lnTo>
                    <a:pt x="1246227" y="105569"/>
                  </a:lnTo>
                  <a:lnTo>
                    <a:pt x="358471" y="1574380"/>
                  </a:lnTo>
                  <a:lnTo>
                    <a:pt x="0" y="1580187"/>
                  </a:lnTo>
                  <a:close/>
                </a:path>
              </a:pathLst>
            </a:cu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12"/>
            <p:cNvSpPr/>
            <p:nvPr/>
          </p:nvSpPr>
          <p:spPr>
            <a:xfrm rot="-4406895">
              <a:off x="4648324" y="3873318"/>
              <a:ext cx="243160" cy="406553"/>
            </a:xfrm>
            <a:custGeom>
              <a:avLst/>
              <a:gdLst/>
              <a:ahLst/>
              <a:cxnLst/>
              <a:rect l="l" t="t" r="r" b="b"/>
              <a:pathLst>
                <a:path w="243160" h="406553" extrusionOk="0">
                  <a:moveTo>
                    <a:pt x="243160" y="342071"/>
                  </a:moveTo>
                  <a:lnTo>
                    <a:pt x="156493" y="406553"/>
                  </a:lnTo>
                  <a:lnTo>
                    <a:pt x="0" y="0"/>
                  </a:lnTo>
                  <a:lnTo>
                    <a:pt x="243160" y="342071"/>
                  </a:lnTo>
                  <a:close/>
                </a:path>
              </a:pathLst>
            </a:cu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 name="Google Shape;114;p12"/>
            <p:cNvSpPr/>
            <p:nvPr/>
          </p:nvSpPr>
          <p:spPr>
            <a:xfrm rot="-4406895">
              <a:off x="4152588" y="3654247"/>
              <a:ext cx="692798" cy="510610"/>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 name="Google Shape;115;p12"/>
            <p:cNvSpPr/>
            <p:nvPr/>
          </p:nvSpPr>
          <p:spPr>
            <a:xfrm rot="4308689">
              <a:off x="3831248" y="2441608"/>
              <a:ext cx="648657" cy="777553"/>
            </a:xfrm>
            <a:custGeom>
              <a:avLst/>
              <a:gdLst/>
              <a:ahLst/>
              <a:cxnLst/>
              <a:rect l="l" t="t" r="r" b="b"/>
              <a:pathLst>
                <a:path w="648657" h="777553" extrusionOk="0">
                  <a:moveTo>
                    <a:pt x="0" y="777553"/>
                  </a:moveTo>
                  <a:lnTo>
                    <a:pt x="255474" y="0"/>
                  </a:lnTo>
                  <a:lnTo>
                    <a:pt x="648657" y="713937"/>
                  </a:lnTo>
                  <a:lnTo>
                    <a:pt x="0" y="777553"/>
                  </a:lnTo>
                  <a:close/>
                </a:path>
              </a:pathLst>
            </a:cu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16" name="Google Shape;116;p12"/>
          <p:cNvSpPr>
            <a:spLocks noGrp="1"/>
          </p:cNvSpPr>
          <p:nvPr>
            <p:ph type="pic" idx="8"/>
          </p:nvPr>
        </p:nvSpPr>
        <p:spPr>
          <a:xfrm>
            <a:off x="7405874" y="5480593"/>
            <a:ext cx="691688" cy="783913"/>
          </a:xfrm>
          <a:prstGeom prst="rect">
            <a:avLst/>
          </a:prstGeom>
          <a:noFill/>
          <a:ln>
            <a:noFill/>
          </a:ln>
        </p:spPr>
        <p:txBody>
          <a:bodyPr spcFirstLastPara="1" wrap="square" lIns="0" tIns="0" rIns="0" bIns="0" anchor="t" anchorCtr="0"/>
          <a:lstStyle>
            <a:lvl1pPr marR="0" lvl="0" algn="l" rtl="0">
              <a:lnSpc>
                <a:spcPct val="90000"/>
              </a:lnSpc>
              <a:spcBef>
                <a:spcPts val="1000"/>
              </a:spcBef>
              <a:spcAft>
                <a:spcPts val="0"/>
              </a:spcAft>
              <a:buClr>
                <a:srgbClr val="3F3F3F"/>
              </a:buClr>
              <a:buSzPts val="1800"/>
              <a:buFont typeface="Arial"/>
              <a:buNone/>
              <a:defRPr sz="1800" b="0" i="0" u="none" strike="noStrike" cap="none">
                <a:solidFill>
                  <a:srgbClr val="3F3F3F"/>
                </a:solidFill>
                <a:latin typeface="Calibri"/>
                <a:ea typeface="Calibri"/>
                <a:cs typeface="Calibri"/>
                <a:sym typeface="Calibri"/>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alibri"/>
                <a:ea typeface="Calibri"/>
                <a:cs typeface="Calibri"/>
                <a:sym typeface="Calibri"/>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12"/>
          <p:cNvSpPr>
            <a:spLocks noGrp="1"/>
          </p:cNvSpPr>
          <p:nvPr>
            <p:ph type="pic" idx="9"/>
          </p:nvPr>
        </p:nvSpPr>
        <p:spPr>
          <a:xfrm>
            <a:off x="7405874" y="3707338"/>
            <a:ext cx="691688" cy="783913"/>
          </a:xfrm>
          <a:prstGeom prst="rect">
            <a:avLst/>
          </a:prstGeom>
          <a:noFill/>
          <a:ln>
            <a:noFill/>
          </a:ln>
        </p:spPr>
        <p:txBody>
          <a:bodyPr spcFirstLastPara="1" wrap="square" lIns="0" tIns="0" rIns="0" bIns="0" anchor="t" anchorCtr="0"/>
          <a:lstStyle>
            <a:lvl1pPr marR="0" lvl="0" algn="l" rtl="0">
              <a:lnSpc>
                <a:spcPct val="90000"/>
              </a:lnSpc>
              <a:spcBef>
                <a:spcPts val="1000"/>
              </a:spcBef>
              <a:spcAft>
                <a:spcPts val="0"/>
              </a:spcAft>
              <a:buClr>
                <a:srgbClr val="3F3F3F"/>
              </a:buClr>
              <a:buSzPts val="1800"/>
              <a:buFont typeface="Arial"/>
              <a:buNone/>
              <a:defRPr sz="1800" b="0" i="0" u="none" strike="noStrike" cap="none">
                <a:solidFill>
                  <a:srgbClr val="3F3F3F"/>
                </a:solidFill>
                <a:latin typeface="Calibri"/>
                <a:ea typeface="Calibri"/>
                <a:cs typeface="Calibri"/>
                <a:sym typeface="Calibri"/>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alibri"/>
                <a:ea typeface="Calibri"/>
                <a:cs typeface="Calibri"/>
                <a:sym typeface="Calibri"/>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12"/>
          <p:cNvSpPr>
            <a:spLocks noGrp="1"/>
          </p:cNvSpPr>
          <p:nvPr>
            <p:ph type="pic" idx="13"/>
          </p:nvPr>
        </p:nvSpPr>
        <p:spPr>
          <a:xfrm>
            <a:off x="7405874" y="1934084"/>
            <a:ext cx="691688" cy="783913"/>
          </a:xfrm>
          <a:prstGeom prst="rect">
            <a:avLst/>
          </a:prstGeom>
          <a:noFill/>
          <a:ln>
            <a:noFill/>
          </a:ln>
        </p:spPr>
        <p:txBody>
          <a:bodyPr spcFirstLastPara="1" wrap="square" lIns="0" tIns="0" rIns="0" bIns="0" anchor="t" anchorCtr="0"/>
          <a:lstStyle>
            <a:lvl1pPr marR="0" lvl="0" algn="l" rtl="0">
              <a:lnSpc>
                <a:spcPct val="90000"/>
              </a:lnSpc>
              <a:spcBef>
                <a:spcPts val="1000"/>
              </a:spcBef>
              <a:spcAft>
                <a:spcPts val="0"/>
              </a:spcAft>
              <a:buClr>
                <a:srgbClr val="3F3F3F"/>
              </a:buClr>
              <a:buSzPts val="1800"/>
              <a:buFont typeface="Arial"/>
              <a:buNone/>
              <a:defRPr sz="1800" b="0" i="0" u="none" strike="noStrike" cap="none">
                <a:solidFill>
                  <a:srgbClr val="3F3F3F"/>
                </a:solidFill>
                <a:latin typeface="Calibri"/>
                <a:ea typeface="Calibri"/>
                <a:cs typeface="Calibri"/>
                <a:sym typeface="Calibri"/>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alibri"/>
                <a:ea typeface="Calibri"/>
                <a:cs typeface="Calibri"/>
                <a:sym typeface="Calibri"/>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 name="Slide Number Placeholder 1">
            <a:extLst>
              <a:ext uri="{FF2B5EF4-FFF2-40B4-BE49-F238E27FC236}">
                <a16:creationId xmlns:a16="http://schemas.microsoft.com/office/drawing/2014/main" id="{247071BE-B4EA-4441-A0C5-92D49DC160F8}"/>
              </a:ext>
            </a:extLst>
          </p:cNvPr>
          <p:cNvSpPr>
            <a:spLocks noGrp="1"/>
          </p:cNvSpPr>
          <p:nvPr>
            <p:ph type="sldNum" sz="quarter" idx="14"/>
          </p:nvPr>
        </p:nvSpPr>
        <p:spPr/>
        <p:txBody>
          <a:bodyPr/>
          <a:lstStyle/>
          <a:p>
            <a:fld id="{3AE5C512-4C2B-4962-B827-32F95FC1C80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gital Product">
  <p:cSld name="Digital Product">
    <p:spTree>
      <p:nvGrpSpPr>
        <p:cNvPr id="1" name="Shape 119"/>
        <p:cNvGrpSpPr/>
        <p:nvPr/>
      </p:nvGrpSpPr>
      <p:grpSpPr>
        <a:xfrm>
          <a:off x="0" y="0"/>
          <a:ext cx="0" cy="0"/>
          <a:chOff x="0" y="0"/>
          <a:chExt cx="0" cy="0"/>
        </a:xfrm>
      </p:grpSpPr>
      <p:sp>
        <p:nvSpPr>
          <p:cNvPr id="120" name="Google Shape;120;p13"/>
          <p:cNvSpPr/>
          <p:nvPr/>
        </p:nvSpPr>
        <p:spPr>
          <a:xfrm rot="-2339177">
            <a:off x="10216425" y="610712"/>
            <a:ext cx="467362" cy="390386"/>
          </a:xfrm>
          <a:custGeom>
            <a:avLst/>
            <a:gdLst/>
            <a:ahLst/>
            <a:cxnLst/>
            <a:rect l="l" t="t" r="r" b="b"/>
            <a:pathLst>
              <a:path w="692798" h="510610" extrusionOk="0">
                <a:moveTo>
                  <a:pt x="692798" y="224339"/>
                </a:moveTo>
                <a:lnTo>
                  <a:pt x="308036" y="510610"/>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 name="Google Shape;121;p13"/>
          <p:cNvSpPr/>
          <p:nvPr/>
        </p:nvSpPr>
        <p:spPr>
          <a:xfrm rot="-1222373">
            <a:off x="10678142" y="962447"/>
            <a:ext cx="316887" cy="264695"/>
          </a:xfrm>
          <a:custGeom>
            <a:avLst/>
            <a:gdLst/>
            <a:ahLst/>
            <a:cxnLst/>
            <a:rect l="l" t="t" r="r" b="b"/>
            <a:pathLst>
              <a:path w="692798" h="510610" extrusionOk="0">
                <a:moveTo>
                  <a:pt x="692798" y="224339"/>
                </a:moveTo>
                <a:lnTo>
                  <a:pt x="308036" y="510610"/>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 name="Google Shape;122;p13"/>
          <p:cNvSpPr/>
          <p:nvPr/>
        </p:nvSpPr>
        <p:spPr>
          <a:xfrm rot="-2339177">
            <a:off x="10717368" y="703315"/>
            <a:ext cx="250689" cy="209399"/>
          </a:xfrm>
          <a:custGeom>
            <a:avLst/>
            <a:gdLst/>
            <a:ahLst/>
            <a:cxnLst/>
            <a:rect l="l" t="t" r="r" b="b"/>
            <a:pathLst>
              <a:path w="692798" h="510610" extrusionOk="0">
                <a:moveTo>
                  <a:pt x="692798" y="224339"/>
                </a:moveTo>
                <a:lnTo>
                  <a:pt x="308036" y="510610"/>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 name="Google Shape;123;p13"/>
          <p:cNvSpPr/>
          <p:nvPr/>
        </p:nvSpPr>
        <p:spPr>
          <a:xfrm rot="-1789612">
            <a:off x="11064927" y="885816"/>
            <a:ext cx="216995" cy="181255"/>
          </a:xfrm>
          <a:custGeom>
            <a:avLst/>
            <a:gdLst/>
            <a:ahLst/>
            <a:cxnLst/>
            <a:rect l="l" t="t" r="r" b="b"/>
            <a:pathLst>
              <a:path w="692798" h="510610" extrusionOk="0">
                <a:moveTo>
                  <a:pt x="692798" y="224339"/>
                </a:moveTo>
                <a:lnTo>
                  <a:pt x="308036" y="510610"/>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 name="Google Shape;124;p13"/>
          <p:cNvSpPr/>
          <p:nvPr/>
        </p:nvSpPr>
        <p:spPr>
          <a:xfrm rot="-3322149">
            <a:off x="11138061" y="443655"/>
            <a:ext cx="245928" cy="159931"/>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 name="Google Shape;125;p13"/>
          <p:cNvSpPr/>
          <p:nvPr/>
        </p:nvSpPr>
        <p:spPr>
          <a:xfrm rot="-838582">
            <a:off x="11545452" y="1168115"/>
            <a:ext cx="162256" cy="135532"/>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6" name="Google Shape;126;p13"/>
          <p:cNvSpPr/>
          <p:nvPr/>
        </p:nvSpPr>
        <p:spPr>
          <a:xfrm rot="-4284707">
            <a:off x="11741782" y="291222"/>
            <a:ext cx="245928" cy="159931"/>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 name="Google Shape;127;p13"/>
          <p:cNvSpPr/>
          <p:nvPr/>
        </p:nvSpPr>
        <p:spPr>
          <a:xfrm rot="-1517764">
            <a:off x="11448109" y="715278"/>
            <a:ext cx="216995" cy="181255"/>
          </a:xfrm>
          <a:custGeom>
            <a:avLst/>
            <a:gdLst/>
            <a:ahLst/>
            <a:cxnLst/>
            <a:rect l="l" t="t" r="r" b="b"/>
            <a:pathLst>
              <a:path w="692798" h="510610" extrusionOk="0">
                <a:moveTo>
                  <a:pt x="692798" y="224339"/>
                </a:moveTo>
                <a:lnTo>
                  <a:pt x="308036" y="510610"/>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 name="Google Shape;128;p13"/>
          <p:cNvSpPr/>
          <p:nvPr/>
        </p:nvSpPr>
        <p:spPr>
          <a:xfrm rot="-1720268">
            <a:off x="11668880" y="934358"/>
            <a:ext cx="216995" cy="181255"/>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13"/>
          <p:cNvSpPr/>
          <p:nvPr/>
        </p:nvSpPr>
        <p:spPr>
          <a:xfrm rot="328041">
            <a:off x="10094503" y="1021755"/>
            <a:ext cx="579699" cy="687706"/>
          </a:xfrm>
          <a:custGeom>
            <a:avLst/>
            <a:gdLst/>
            <a:ahLst/>
            <a:cxnLst/>
            <a:rect l="l" t="t" r="r" b="b"/>
            <a:pathLst>
              <a:path w="487806" h="510610" extrusionOk="0">
                <a:moveTo>
                  <a:pt x="487806" y="171848"/>
                </a:moveTo>
                <a:lnTo>
                  <a:pt x="308036" y="510610"/>
                </a:lnTo>
                <a:lnTo>
                  <a:pt x="0" y="0"/>
                </a:lnTo>
                <a:lnTo>
                  <a:pt x="487806" y="171848"/>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0" name="Google Shape;130;p13"/>
          <p:cNvSpPr/>
          <p:nvPr/>
        </p:nvSpPr>
        <p:spPr>
          <a:xfrm>
            <a:off x="10871771" y="1362897"/>
            <a:ext cx="316887" cy="264695"/>
          </a:xfrm>
          <a:custGeom>
            <a:avLst/>
            <a:gdLst/>
            <a:ahLst/>
            <a:cxnLst/>
            <a:rect l="l" t="t" r="r" b="b"/>
            <a:pathLst>
              <a:path w="692798" h="510610" extrusionOk="0">
                <a:moveTo>
                  <a:pt x="692798" y="224339"/>
                </a:moveTo>
                <a:lnTo>
                  <a:pt x="308036" y="510610"/>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p13"/>
          <p:cNvSpPr/>
          <p:nvPr/>
        </p:nvSpPr>
        <p:spPr>
          <a:xfrm rot="-838582">
            <a:off x="11512604" y="1682814"/>
            <a:ext cx="162256" cy="135532"/>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 name="Google Shape;132;p13"/>
          <p:cNvSpPr/>
          <p:nvPr/>
        </p:nvSpPr>
        <p:spPr>
          <a:xfrm rot="1160487">
            <a:off x="10291663" y="1829217"/>
            <a:ext cx="316887" cy="264695"/>
          </a:xfrm>
          <a:custGeom>
            <a:avLst/>
            <a:gdLst/>
            <a:ahLst/>
            <a:cxnLst/>
            <a:rect l="l" t="t" r="r" b="b"/>
            <a:pathLst>
              <a:path w="692798" h="510610" extrusionOk="0">
                <a:moveTo>
                  <a:pt x="692798" y="224339"/>
                </a:moveTo>
                <a:lnTo>
                  <a:pt x="308036" y="510610"/>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Google Shape;133;p13"/>
          <p:cNvSpPr/>
          <p:nvPr/>
        </p:nvSpPr>
        <p:spPr>
          <a:xfrm rot="803026">
            <a:off x="11586107" y="2284152"/>
            <a:ext cx="162256" cy="135532"/>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 name="Google Shape;134;p13"/>
          <p:cNvSpPr txBox="1">
            <a:spLocks noGrp="1"/>
          </p:cNvSpPr>
          <p:nvPr>
            <p:ph type="body" idx="1"/>
          </p:nvPr>
        </p:nvSpPr>
        <p:spPr>
          <a:xfrm>
            <a:off x="432001" y="1305601"/>
            <a:ext cx="2951603" cy="2489066"/>
          </a:xfrm>
          <a:prstGeom prst="rect">
            <a:avLst/>
          </a:prstGeom>
          <a:noFill/>
          <a:ln>
            <a:noFill/>
          </a:ln>
        </p:spPr>
        <p:txBody>
          <a:bodyPr spcFirstLastPara="1" wrap="square" lIns="0" tIns="0" rIns="0" bIns="0" anchor="b" anchorCtr="0"/>
          <a:lstStyle>
            <a:lvl1pPr marL="457200" lvl="0" indent="-228600" algn="l">
              <a:lnSpc>
                <a:spcPct val="90000"/>
              </a:lnSpc>
              <a:spcBef>
                <a:spcPts val="1000"/>
              </a:spcBef>
              <a:spcAft>
                <a:spcPts val="0"/>
              </a:spcAft>
              <a:buClr>
                <a:srgbClr val="3F3F3F"/>
              </a:buClr>
              <a:buSzPts val="2800"/>
              <a:buNone/>
              <a:defRPr sz="2800">
                <a:solidFill>
                  <a:srgbClr val="3F3F3F"/>
                </a:solidFill>
              </a:defRPr>
            </a:lvl1pPr>
            <a:lvl2pPr marL="914400" lvl="1" indent="-228600" algn="l">
              <a:lnSpc>
                <a:spcPct val="90000"/>
              </a:lnSpc>
              <a:spcBef>
                <a:spcPts val="500"/>
              </a:spcBef>
              <a:spcAft>
                <a:spcPts val="0"/>
              </a:spcAft>
              <a:buClr>
                <a:srgbClr val="3F3F3F"/>
              </a:buClr>
              <a:buSzPts val="2400"/>
              <a:buNone/>
              <a:defRPr sz="2400">
                <a:solidFill>
                  <a:srgbClr val="3F3F3F"/>
                </a:solidFill>
              </a:defRPr>
            </a:lvl2pPr>
            <a:lvl3pPr marL="1371600" lvl="2" indent="-228600" algn="l">
              <a:lnSpc>
                <a:spcPct val="90000"/>
              </a:lnSpc>
              <a:spcBef>
                <a:spcPts val="500"/>
              </a:spcBef>
              <a:spcAft>
                <a:spcPts val="0"/>
              </a:spcAft>
              <a:buClr>
                <a:srgbClr val="3F3F3F"/>
              </a:buClr>
              <a:buSzPts val="2000"/>
              <a:buNone/>
              <a:defRPr sz="2000">
                <a:solidFill>
                  <a:srgbClr val="3F3F3F"/>
                </a:solidFill>
              </a:defRPr>
            </a:lvl3pPr>
            <a:lvl4pPr marL="1828800" lvl="3" indent="-228600" algn="l">
              <a:lnSpc>
                <a:spcPct val="90000"/>
              </a:lnSpc>
              <a:spcBef>
                <a:spcPts val="500"/>
              </a:spcBef>
              <a:spcAft>
                <a:spcPts val="0"/>
              </a:spcAft>
              <a:buClr>
                <a:srgbClr val="3F3F3F"/>
              </a:buClr>
              <a:buSzPts val="2000"/>
              <a:buNone/>
              <a:defRPr sz="2000">
                <a:solidFill>
                  <a:srgbClr val="3F3F3F"/>
                </a:solidFill>
              </a:defRPr>
            </a:lvl4pPr>
            <a:lvl5pPr marL="2286000" lvl="4" indent="-228600" algn="l">
              <a:lnSpc>
                <a:spcPct val="90000"/>
              </a:lnSpc>
              <a:spcBef>
                <a:spcPts val="500"/>
              </a:spcBef>
              <a:spcAft>
                <a:spcPts val="0"/>
              </a:spcAft>
              <a:buClr>
                <a:srgbClr val="3F3F3F"/>
              </a:buClr>
              <a:buSzPts val="2000"/>
              <a:buNone/>
              <a:defRPr sz="2000">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13"/>
          <p:cNvSpPr txBox="1">
            <a:spLocks noGrp="1"/>
          </p:cNvSpPr>
          <p:nvPr>
            <p:ph type="title"/>
          </p:nvPr>
        </p:nvSpPr>
        <p:spPr>
          <a:xfrm>
            <a:off x="432000" y="489600"/>
            <a:ext cx="11340000" cy="489600"/>
          </a:xfrm>
          <a:prstGeom prst="rect">
            <a:avLst/>
          </a:prstGeom>
          <a:noFill/>
          <a:ln>
            <a:noFill/>
          </a:ln>
        </p:spPr>
        <p:txBody>
          <a:bodyPr spcFirstLastPara="1" wrap="square" lIns="0" tIns="0" rIns="0" bIns="0" anchor="ctr" anchorCtr="0"/>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13"/>
          <p:cNvSpPr txBox="1">
            <a:spLocks noGrp="1"/>
          </p:cNvSpPr>
          <p:nvPr>
            <p:ph type="ftr" idx="11"/>
          </p:nvPr>
        </p:nvSpPr>
        <p:spPr>
          <a:xfrm>
            <a:off x="432000" y="7013779"/>
            <a:ext cx="8784941" cy="413808"/>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3"/>
          <p:cNvSpPr>
            <a:spLocks noGrp="1"/>
          </p:cNvSpPr>
          <p:nvPr>
            <p:ph type="pic" idx="2"/>
          </p:nvPr>
        </p:nvSpPr>
        <p:spPr>
          <a:xfrm>
            <a:off x="4092797" y="1559872"/>
            <a:ext cx="6333545" cy="4963575"/>
          </a:xfrm>
          <a:prstGeom prst="roundRect">
            <a:avLst>
              <a:gd name="adj" fmla="val 1356"/>
            </a:avLst>
          </a:prstGeom>
          <a:solidFill>
            <a:srgbClr val="F2F2F2"/>
          </a:solidFill>
          <a:ln>
            <a:noFill/>
          </a:ln>
        </p:spPr>
        <p:txBody>
          <a:bodyPr spcFirstLastPara="1" wrap="square" lIns="0" tIns="0" rIns="0" bIns="0" anchor="ctr" anchorCtr="0"/>
          <a:lstStyle>
            <a:lvl1pPr marR="0" lvl="0" algn="ctr" rtl="0">
              <a:lnSpc>
                <a:spcPct val="90000"/>
              </a:lnSpc>
              <a:spcBef>
                <a:spcPts val="1000"/>
              </a:spcBef>
              <a:spcAft>
                <a:spcPts val="0"/>
              </a:spcAft>
              <a:buClr>
                <a:srgbClr val="3F3F3F"/>
              </a:buClr>
              <a:buSzPts val="1100"/>
              <a:buFont typeface="Arial"/>
              <a:buNone/>
              <a:defRPr sz="1100" b="0" i="1" u="none" strike="noStrike" cap="none">
                <a:solidFill>
                  <a:srgbClr val="3F3F3F"/>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alibri"/>
                <a:ea typeface="Calibri"/>
                <a:cs typeface="Calibri"/>
                <a:sym typeface="Calibri"/>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 name="Google Shape;139;p13"/>
          <p:cNvSpPr txBox="1">
            <a:spLocks noGrp="1"/>
          </p:cNvSpPr>
          <p:nvPr>
            <p:ph type="body" idx="3"/>
          </p:nvPr>
        </p:nvSpPr>
        <p:spPr>
          <a:xfrm>
            <a:off x="431801" y="3977735"/>
            <a:ext cx="2951163" cy="2632404"/>
          </a:xfrm>
          <a:prstGeom prst="rect">
            <a:avLst/>
          </a:prstGeom>
          <a:noFill/>
          <a:ln>
            <a:noFill/>
          </a:ln>
        </p:spPr>
        <p:txBody>
          <a:bodyPr spcFirstLastPara="1" wrap="square" lIns="0" tIns="0" rIns="0" bIns="0" anchor="t" anchorCtr="0"/>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13"/>
          <p:cNvSpPr txBox="1">
            <a:spLocks noGrp="1"/>
          </p:cNvSpPr>
          <p:nvPr>
            <p:ph type="body" idx="4"/>
          </p:nvPr>
        </p:nvSpPr>
        <p:spPr>
          <a:xfrm>
            <a:off x="431999" y="1088910"/>
            <a:ext cx="2160000" cy="571200"/>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 name="Slide Number Placeholder 1">
            <a:extLst>
              <a:ext uri="{FF2B5EF4-FFF2-40B4-BE49-F238E27FC236}">
                <a16:creationId xmlns:a16="http://schemas.microsoft.com/office/drawing/2014/main" id="{EBAF5B03-CE1F-4561-A384-6342C8F021C3}"/>
              </a:ext>
            </a:extLst>
          </p:cNvPr>
          <p:cNvSpPr>
            <a:spLocks noGrp="1"/>
          </p:cNvSpPr>
          <p:nvPr>
            <p:ph type="sldNum" sz="quarter" idx="12"/>
          </p:nvPr>
        </p:nvSpPr>
        <p:spPr/>
        <p:txBody>
          <a:bodyPr/>
          <a:lstStyle/>
          <a:p>
            <a:fld id="{3AE5C512-4C2B-4962-B827-32F95FC1C80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arge Numbers Option 2">
  <p:cSld name="Large Numbers Option 2">
    <p:spTree>
      <p:nvGrpSpPr>
        <p:cNvPr id="1" name="Shape 141"/>
        <p:cNvGrpSpPr/>
        <p:nvPr/>
      </p:nvGrpSpPr>
      <p:grpSpPr>
        <a:xfrm>
          <a:off x="0" y="0"/>
          <a:ext cx="0" cy="0"/>
          <a:chOff x="0" y="0"/>
          <a:chExt cx="0" cy="0"/>
        </a:xfrm>
      </p:grpSpPr>
      <p:sp>
        <p:nvSpPr>
          <p:cNvPr id="142" name="Google Shape;142;p14"/>
          <p:cNvSpPr>
            <a:spLocks noGrp="1"/>
          </p:cNvSpPr>
          <p:nvPr>
            <p:ph type="body" idx="1"/>
          </p:nvPr>
        </p:nvSpPr>
        <p:spPr>
          <a:xfrm>
            <a:off x="890707" y="1790649"/>
            <a:ext cx="4348065" cy="4927807"/>
          </a:xfrm>
          <a:prstGeom prst="ellipse">
            <a:avLst/>
          </a:prstGeom>
          <a:noFill/>
          <a:ln w="9525" cap="flat" cmpd="sng">
            <a:solidFill>
              <a:schemeClr val="accent1"/>
            </a:solidFill>
            <a:prstDash val="solid"/>
            <a:round/>
            <a:headEnd type="none" w="sm" len="sm"/>
            <a:tailEnd type="none" w="sm" len="sm"/>
          </a:ln>
        </p:spPr>
        <p:txBody>
          <a:bodyPr spcFirstLastPara="1" wrap="square" lIns="0" tIns="0" rIns="0" bIns="0" anchor="ctr" anchorCtr="0"/>
          <a:lstStyle>
            <a:lvl1pPr marL="457200" lvl="0" indent="-228600" algn="ctr">
              <a:lnSpc>
                <a:spcPct val="90000"/>
              </a:lnSpc>
              <a:spcBef>
                <a:spcPts val="1000"/>
              </a:spcBef>
              <a:spcAft>
                <a:spcPts val="0"/>
              </a:spcAft>
              <a:buClr>
                <a:srgbClr val="3F3F3F"/>
              </a:buClr>
              <a:buSzPts val="2100"/>
              <a:buNone/>
              <a:defRPr sz="2100">
                <a:solidFill>
                  <a:srgbClr val="3F3F3F"/>
                </a:solidFill>
                <a:latin typeface="Calibri"/>
                <a:ea typeface="Calibri"/>
                <a:cs typeface="Calibri"/>
                <a:sym typeface="Calibri"/>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400"/>
              <a:buNone/>
              <a:defRPr/>
            </a:lvl3pPr>
            <a:lvl4pPr marL="1828800" lvl="3" indent="-228600" algn="l">
              <a:lnSpc>
                <a:spcPct val="90000"/>
              </a:lnSpc>
              <a:spcBef>
                <a:spcPts val="500"/>
              </a:spcBef>
              <a:spcAft>
                <a:spcPts val="0"/>
              </a:spcAft>
              <a:buClr>
                <a:srgbClr val="3F3F3F"/>
              </a:buClr>
              <a:buSzPts val="1400"/>
              <a:buNone/>
              <a:defRPr/>
            </a:lvl4pPr>
            <a:lvl5pPr marL="2286000" lvl="4" indent="-228600" algn="l">
              <a:lnSpc>
                <a:spcPct val="90000"/>
              </a:lnSpc>
              <a:spcBef>
                <a:spcPts val="500"/>
              </a:spcBef>
              <a:spcAft>
                <a:spcPts val="0"/>
              </a:spcAft>
              <a:buClr>
                <a:srgbClr val="3F3F3F"/>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14"/>
          <p:cNvSpPr>
            <a:spLocks noGrp="1"/>
          </p:cNvSpPr>
          <p:nvPr>
            <p:ph type="body" idx="2"/>
          </p:nvPr>
        </p:nvSpPr>
        <p:spPr>
          <a:xfrm>
            <a:off x="4739330" y="1988685"/>
            <a:ext cx="3998591" cy="4531736"/>
          </a:xfrm>
          <a:prstGeom prst="ellipse">
            <a:avLst/>
          </a:prstGeom>
          <a:noFill/>
          <a:ln w="9525" cap="flat" cmpd="sng">
            <a:solidFill>
              <a:schemeClr val="accent2"/>
            </a:solidFill>
            <a:prstDash val="solid"/>
            <a:round/>
            <a:headEnd type="none" w="sm" len="sm"/>
            <a:tailEnd type="none" w="sm" len="sm"/>
          </a:ln>
        </p:spPr>
        <p:txBody>
          <a:bodyPr spcFirstLastPara="1" wrap="square" lIns="0" tIns="0" rIns="0" bIns="0" anchor="ctr" anchorCtr="0"/>
          <a:lstStyle>
            <a:lvl1pPr marL="457200" lvl="0" indent="-228600" algn="ctr">
              <a:lnSpc>
                <a:spcPct val="90000"/>
              </a:lnSpc>
              <a:spcBef>
                <a:spcPts val="1000"/>
              </a:spcBef>
              <a:spcAft>
                <a:spcPts val="0"/>
              </a:spcAft>
              <a:buClr>
                <a:srgbClr val="3F3F3F"/>
              </a:buClr>
              <a:buSzPts val="2100"/>
              <a:buNone/>
              <a:defRPr sz="21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14"/>
          <p:cNvSpPr>
            <a:spLocks noGrp="1"/>
          </p:cNvSpPr>
          <p:nvPr>
            <p:ph type="body" idx="3"/>
          </p:nvPr>
        </p:nvSpPr>
        <p:spPr>
          <a:xfrm>
            <a:off x="8238481" y="2486416"/>
            <a:ext cx="3120238" cy="3536270"/>
          </a:xfrm>
          <a:prstGeom prst="ellipse">
            <a:avLst/>
          </a:prstGeom>
          <a:noFill/>
          <a:ln w="9525" cap="flat" cmpd="sng">
            <a:solidFill>
              <a:schemeClr val="accent3"/>
            </a:solidFill>
            <a:prstDash val="solid"/>
            <a:round/>
            <a:headEnd type="none" w="sm" len="sm"/>
            <a:tailEnd type="none" w="sm" len="sm"/>
          </a:ln>
        </p:spPr>
        <p:txBody>
          <a:bodyPr spcFirstLastPara="1" wrap="square" lIns="0" tIns="0" rIns="0" bIns="0" anchor="ctr" anchorCtr="0"/>
          <a:lstStyle>
            <a:lvl1pPr marL="457200" lvl="0" indent="-228600" algn="ctr">
              <a:lnSpc>
                <a:spcPct val="90000"/>
              </a:lnSpc>
              <a:spcBef>
                <a:spcPts val="1000"/>
              </a:spcBef>
              <a:spcAft>
                <a:spcPts val="0"/>
              </a:spcAft>
              <a:buClr>
                <a:srgbClr val="3F3F3F"/>
              </a:buClr>
              <a:buSzPts val="2100"/>
              <a:buNone/>
              <a:defRPr sz="21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14"/>
          <p:cNvSpPr/>
          <p:nvPr/>
        </p:nvSpPr>
        <p:spPr>
          <a:xfrm>
            <a:off x="4740116" y="3141939"/>
            <a:ext cx="494967" cy="2225225"/>
          </a:xfrm>
          <a:custGeom>
            <a:avLst/>
            <a:gdLst/>
            <a:ahLst/>
            <a:cxnLst/>
            <a:rect l="l" t="t" r="r" b="b"/>
            <a:pathLst>
              <a:path w="494967" h="1963434" extrusionOk="0">
                <a:moveTo>
                  <a:pt x="258706" y="0"/>
                </a:moveTo>
                <a:lnTo>
                  <a:pt x="324121" y="135794"/>
                </a:lnTo>
                <a:cubicBezTo>
                  <a:pt x="434133" y="395891"/>
                  <a:pt x="494967" y="681854"/>
                  <a:pt x="494967" y="982025"/>
                </a:cubicBezTo>
                <a:cubicBezTo>
                  <a:pt x="494967" y="1282196"/>
                  <a:pt x="434133" y="1568159"/>
                  <a:pt x="324121" y="1828257"/>
                </a:cubicBezTo>
                <a:lnTo>
                  <a:pt x="259003" y="1963434"/>
                </a:lnTo>
                <a:lnTo>
                  <a:pt x="241238" y="1934192"/>
                </a:lnTo>
                <a:cubicBezTo>
                  <a:pt x="87390" y="1650983"/>
                  <a:pt x="0" y="1326433"/>
                  <a:pt x="0" y="981472"/>
                </a:cubicBezTo>
                <a:cubicBezTo>
                  <a:pt x="0" y="636511"/>
                  <a:pt x="87390" y="311961"/>
                  <a:pt x="241238" y="2875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6" name="Google Shape;146;p14"/>
          <p:cNvSpPr/>
          <p:nvPr/>
        </p:nvSpPr>
        <p:spPr>
          <a:xfrm>
            <a:off x="8245937" y="3245866"/>
            <a:ext cx="491664" cy="2017373"/>
          </a:xfrm>
          <a:custGeom>
            <a:avLst/>
            <a:gdLst/>
            <a:ahLst/>
            <a:cxnLst/>
            <a:rect l="l" t="t" r="r" b="b"/>
            <a:pathLst>
              <a:path w="491664" h="1780035" extrusionOk="0">
                <a:moveTo>
                  <a:pt x="279162" y="0"/>
                </a:moveTo>
                <a:lnTo>
                  <a:pt x="334593" y="115068"/>
                </a:lnTo>
                <a:cubicBezTo>
                  <a:pt x="435735" y="354195"/>
                  <a:pt x="491664" y="617100"/>
                  <a:pt x="491664" y="893069"/>
                </a:cubicBezTo>
                <a:cubicBezTo>
                  <a:pt x="491664" y="1169038"/>
                  <a:pt x="435735" y="1431944"/>
                  <a:pt x="334593" y="1671070"/>
                </a:cubicBezTo>
                <a:lnTo>
                  <a:pt x="282102" y="1780035"/>
                </a:lnTo>
                <a:lnTo>
                  <a:pt x="265807" y="1758245"/>
                </a:lnTo>
                <a:cubicBezTo>
                  <a:pt x="97991" y="1509844"/>
                  <a:pt x="0" y="1210391"/>
                  <a:pt x="0" y="888052"/>
                </a:cubicBezTo>
                <a:cubicBezTo>
                  <a:pt x="0" y="565713"/>
                  <a:pt x="97991" y="266261"/>
                  <a:pt x="265807" y="178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7" name="Google Shape;147;p14"/>
          <p:cNvSpPr/>
          <p:nvPr/>
        </p:nvSpPr>
        <p:spPr>
          <a:xfrm rot="6973557">
            <a:off x="9749957" y="276690"/>
            <a:ext cx="848018" cy="780669"/>
          </a:xfrm>
          <a:custGeom>
            <a:avLst/>
            <a:gdLst/>
            <a:ahLst/>
            <a:cxnLst/>
            <a:rect l="l" t="t" r="r" b="b"/>
            <a:pathLst>
              <a:path w="1980696" h="2066510" extrusionOk="0">
                <a:moveTo>
                  <a:pt x="0" y="2066510"/>
                </a:moveTo>
                <a:lnTo>
                  <a:pt x="1138078" y="0"/>
                </a:lnTo>
                <a:lnTo>
                  <a:pt x="1980696" y="1530016"/>
                </a:lnTo>
                <a:lnTo>
                  <a:pt x="1459417" y="2066510"/>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14"/>
          <p:cNvSpPr/>
          <p:nvPr/>
        </p:nvSpPr>
        <p:spPr>
          <a:xfrm rot="5483574">
            <a:off x="9837983" y="943512"/>
            <a:ext cx="275581" cy="406553"/>
          </a:xfrm>
          <a:custGeom>
            <a:avLst/>
            <a:gdLst/>
            <a:ahLst/>
            <a:cxnLst/>
            <a:rect l="l" t="t" r="r" b="b"/>
            <a:pathLst>
              <a:path w="243160" h="406553" extrusionOk="0">
                <a:moveTo>
                  <a:pt x="243160" y="342071"/>
                </a:moveTo>
                <a:lnTo>
                  <a:pt x="156493" y="406553"/>
                </a:lnTo>
                <a:lnTo>
                  <a:pt x="0" y="0"/>
                </a:lnTo>
                <a:lnTo>
                  <a:pt x="243160" y="342071"/>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14"/>
          <p:cNvSpPr/>
          <p:nvPr/>
        </p:nvSpPr>
        <p:spPr>
          <a:xfrm rot="-7400842">
            <a:off x="10031182" y="-174602"/>
            <a:ext cx="2218039" cy="1399810"/>
          </a:xfrm>
          <a:custGeom>
            <a:avLst/>
            <a:gdLst/>
            <a:ahLst/>
            <a:cxnLst/>
            <a:rect l="l" t="t" r="r" b="b"/>
            <a:pathLst>
              <a:path w="1957093" h="1399810" extrusionOk="0">
                <a:moveTo>
                  <a:pt x="0" y="318772"/>
                </a:moveTo>
                <a:lnTo>
                  <a:pt x="858544" y="36067"/>
                </a:lnTo>
                <a:lnTo>
                  <a:pt x="1957093" y="0"/>
                </a:lnTo>
                <a:lnTo>
                  <a:pt x="1012700" y="1399810"/>
                </a:lnTo>
                <a:lnTo>
                  <a:pt x="172487" y="1221089"/>
                </a:lnTo>
                <a:lnTo>
                  <a:pt x="0" y="318772"/>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0" name="Google Shape;150;p14"/>
          <p:cNvSpPr/>
          <p:nvPr/>
        </p:nvSpPr>
        <p:spPr>
          <a:xfrm rot="-7364292">
            <a:off x="11731053" y="143486"/>
            <a:ext cx="376596" cy="247882"/>
          </a:xfrm>
          <a:custGeom>
            <a:avLst/>
            <a:gdLst/>
            <a:ahLst/>
            <a:cxnLst/>
            <a:rect l="l" t="t" r="r" b="b"/>
            <a:pathLst>
              <a:path w="1449157" h="1081038" extrusionOk="0">
                <a:moveTo>
                  <a:pt x="0" y="0"/>
                </a:moveTo>
                <a:lnTo>
                  <a:pt x="1449157" y="433129"/>
                </a:lnTo>
                <a:lnTo>
                  <a:pt x="1012700" y="1081038"/>
                </a:lnTo>
                <a:lnTo>
                  <a:pt x="172487" y="902317"/>
                </a:lnTo>
                <a:lnTo>
                  <a:pt x="0" y="0"/>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1" name="Google Shape;151;p14"/>
          <p:cNvSpPr/>
          <p:nvPr/>
        </p:nvSpPr>
        <p:spPr>
          <a:xfrm rot="-8263484">
            <a:off x="137667" y="6062338"/>
            <a:ext cx="648657" cy="881227"/>
          </a:xfrm>
          <a:custGeom>
            <a:avLst/>
            <a:gdLst/>
            <a:ahLst/>
            <a:cxnLst/>
            <a:rect l="l" t="t" r="r" b="b"/>
            <a:pathLst>
              <a:path w="648657" h="777553" extrusionOk="0">
                <a:moveTo>
                  <a:pt x="0" y="777553"/>
                </a:moveTo>
                <a:lnTo>
                  <a:pt x="255474" y="0"/>
                </a:lnTo>
                <a:lnTo>
                  <a:pt x="648657" y="713937"/>
                </a:lnTo>
                <a:lnTo>
                  <a:pt x="0" y="777553"/>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 name="Google Shape;152;p14"/>
          <p:cNvSpPr/>
          <p:nvPr/>
        </p:nvSpPr>
        <p:spPr>
          <a:xfrm rot="5738060">
            <a:off x="54536" y="6791081"/>
            <a:ext cx="785171" cy="510610"/>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 name="Google Shape;153;p14"/>
          <p:cNvSpPr/>
          <p:nvPr/>
        </p:nvSpPr>
        <p:spPr>
          <a:xfrm rot="8291645">
            <a:off x="10081798" y="904506"/>
            <a:ext cx="371360" cy="310196"/>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 name="Google Shape;154;p14"/>
          <p:cNvSpPr txBox="1">
            <a:spLocks noGrp="1"/>
          </p:cNvSpPr>
          <p:nvPr>
            <p:ph type="title"/>
          </p:nvPr>
        </p:nvSpPr>
        <p:spPr>
          <a:xfrm>
            <a:off x="432000" y="489600"/>
            <a:ext cx="11340000" cy="489600"/>
          </a:xfrm>
          <a:prstGeom prst="rect">
            <a:avLst/>
          </a:prstGeom>
          <a:noFill/>
          <a:ln>
            <a:noFill/>
          </a:ln>
        </p:spPr>
        <p:txBody>
          <a:bodyPr spcFirstLastPara="1" wrap="square" lIns="0" tIns="0" rIns="0" bIns="0" anchor="ctr" anchorCtr="0"/>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14"/>
          <p:cNvSpPr txBox="1">
            <a:spLocks noGrp="1"/>
          </p:cNvSpPr>
          <p:nvPr>
            <p:ph type="ftr" idx="11"/>
          </p:nvPr>
        </p:nvSpPr>
        <p:spPr>
          <a:xfrm>
            <a:off x="432000" y="7013779"/>
            <a:ext cx="8784941" cy="413808"/>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14"/>
          <p:cNvSpPr/>
          <p:nvPr/>
        </p:nvSpPr>
        <p:spPr>
          <a:xfrm rot="3693105">
            <a:off x="254699" y="5740377"/>
            <a:ext cx="275581" cy="406553"/>
          </a:xfrm>
          <a:custGeom>
            <a:avLst/>
            <a:gdLst/>
            <a:ahLst/>
            <a:cxnLst/>
            <a:rect l="l" t="t" r="r" b="b"/>
            <a:pathLst>
              <a:path w="243160" h="406553" extrusionOk="0">
                <a:moveTo>
                  <a:pt x="243160" y="342071"/>
                </a:moveTo>
                <a:lnTo>
                  <a:pt x="156493" y="406553"/>
                </a:lnTo>
                <a:lnTo>
                  <a:pt x="0" y="0"/>
                </a:lnTo>
                <a:lnTo>
                  <a:pt x="243160" y="342071"/>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 name="Google Shape;157;p14"/>
          <p:cNvSpPr txBox="1">
            <a:spLocks noGrp="1"/>
          </p:cNvSpPr>
          <p:nvPr>
            <p:ph type="body" idx="4"/>
          </p:nvPr>
        </p:nvSpPr>
        <p:spPr>
          <a:xfrm>
            <a:off x="1364343" y="2839869"/>
            <a:ext cx="3374987" cy="1003935"/>
          </a:xfrm>
          <a:prstGeom prst="rect">
            <a:avLst/>
          </a:prstGeom>
          <a:noFill/>
          <a:ln>
            <a:noFill/>
          </a:ln>
        </p:spPr>
        <p:txBody>
          <a:bodyPr spcFirstLastPara="1" wrap="square" lIns="0" tIns="0" rIns="0" bIns="0" anchor="ctr" anchorCtr="0"/>
          <a:lstStyle>
            <a:lvl1pPr marL="457200" lvl="0" indent="-228600" algn="ctr">
              <a:lnSpc>
                <a:spcPct val="90000"/>
              </a:lnSpc>
              <a:spcBef>
                <a:spcPts val="1000"/>
              </a:spcBef>
              <a:spcAft>
                <a:spcPts val="0"/>
              </a:spcAft>
              <a:buClr>
                <a:srgbClr val="3F3F3F"/>
              </a:buClr>
              <a:buSzPts val="8000"/>
              <a:buNone/>
              <a:defRPr sz="8000" b="1">
                <a:latin typeface="Rockwell"/>
                <a:ea typeface="Rockwell"/>
                <a:cs typeface="Rockwell"/>
                <a:sym typeface="Rockwell"/>
              </a:defRPr>
            </a:lvl1pPr>
            <a:lvl2pPr marL="914400" lvl="1" indent="-228600" algn="l">
              <a:lnSpc>
                <a:spcPct val="90000"/>
              </a:lnSpc>
              <a:spcBef>
                <a:spcPts val="500"/>
              </a:spcBef>
              <a:spcAft>
                <a:spcPts val="0"/>
              </a:spcAft>
              <a:buClr>
                <a:srgbClr val="3F3F3F"/>
              </a:buClr>
              <a:buSzPts val="8000"/>
              <a:buNone/>
              <a:defRPr sz="8000">
                <a:latin typeface="Rockwell"/>
                <a:ea typeface="Rockwell"/>
                <a:cs typeface="Rockwell"/>
                <a:sym typeface="Rockwell"/>
              </a:defRPr>
            </a:lvl2pPr>
            <a:lvl3pPr marL="1371600" lvl="2" indent="-228600" algn="l">
              <a:lnSpc>
                <a:spcPct val="90000"/>
              </a:lnSpc>
              <a:spcBef>
                <a:spcPts val="500"/>
              </a:spcBef>
              <a:spcAft>
                <a:spcPts val="0"/>
              </a:spcAft>
              <a:buClr>
                <a:srgbClr val="3F3F3F"/>
              </a:buClr>
              <a:buSzPts val="8000"/>
              <a:buNone/>
              <a:defRPr sz="8000">
                <a:latin typeface="Rockwell"/>
                <a:ea typeface="Rockwell"/>
                <a:cs typeface="Rockwell"/>
                <a:sym typeface="Rockwell"/>
              </a:defRPr>
            </a:lvl3pPr>
            <a:lvl4pPr marL="1828800" lvl="3" indent="-228600" algn="l">
              <a:lnSpc>
                <a:spcPct val="90000"/>
              </a:lnSpc>
              <a:spcBef>
                <a:spcPts val="500"/>
              </a:spcBef>
              <a:spcAft>
                <a:spcPts val="0"/>
              </a:spcAft>
              <a:buClr>
                <a:srgbClr val="3F3F3F"/>
              </a:buClr>
              <a:buSzPts val="8000"/>
              <a:buNone/>
              <a:defRPr sz="8000">
                <a:latin typeface="Rockwell"/>
                <a:ea typeface="Rockwell"/>
                <a:cs typeface="Rockwell"/>
                <a:sym typeface="Rockwell"/>
              </a:defRPr>
            </a:lvl4pPr>
            <a:lvl5pPr marL="2286000" lvl="4" indent="-228600" algn="l">
              <a:lnSpc>
                <a:spcPct val="90000"/>
              </a:lnSpc>
              <a:spcBef>
                <a:spcPts val="500"/>
              </a:spcBef>
              <a:spcAft>
                <a:spcPts val="0"/>
              </a:spcAft>
              <a:buClr>
                <a:srgbClr val="3F3F3F"/>
              </a:buClr>
              <a:buSzPts val="8000"/>
              <a:buNone/>
              <a:defRPr sz="8000">
                <a:latin typeface="Rockwell"/>
                <a:ea typeface="Rockwell"/>
                <a:cs typeface="Rockwell"/>
                <a:sym typeface="Rockwe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14"/>
          <p:cNvSpPr txBox="1">
            <a:spLocks noGrp="1"/>
          </p:cNvSpPr>
          <p:nvPr>
            <p:ph type="body" idx="5"/>
          </p:nvPr>
        </p:nvSpPr>
        <p:spPr>
          <a:xfrm>
            <a:off x="5212969" y="2839869"/>
            <a:ext cx="3025513" cy="1003935"/>
          </a:xfrm>
          <a:prstGeom prst="rect">
            <a:avLst/>
          </a:prstGeom>
          <a:noFill/>
          <a:ln>
            <a:noFill/>
          </a:ln>
        </p:spPr>
        <p:txBody>
          <a:bodyPr spcFirstLastPara="1" wrap="square" lIns="0" tIns="0" rIns="0" bIns="0" anchor="ctr" anchorCtr="0"/>
          <a:lstStyle>
            <a:lvl1pPr marL="457200" lvl="0" indent="-228600" algn="ctr">
              <a:lnSpc>
                <a:spcPct val="90000"/>
              </a:lnSpc>
              <a:spcBef>
                <a:spcPts val="1000"/>
              </a:spcBef>
              <a:spcAft>
                <a:spcPts val="0"/>
              </a:spcAft>
              <a:buClr>
                <a:srgbClr val="3F3F3F"/>
              </a:buClr>
              <a:buSzPts val="8000"/>
              <a:buNone/>
              <a:defRPr sz="8000" b="1" i="0">
                <a:latin typeface="Rockwell"/>
                <a:ea typeface="Rockwell"/>
                <a:cs typeface="Rockwell"/>
                <a:sym typeface="Rockwe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14"/>
          <p:cNvSpPr txBox="1">
            <a:spLocks noGrp="1"/>
          </p:cNvSpPr>
          <p:nvPr>
            <p:ph type="body" idx="6"/>
          </p:nvPr>
        </p:nvSpPr>
        <p:spPr>
          <a:xfrm>
            <a:off x="8737600" y="2822714"/>
            <a:ext cx="2090738" cy="1021090"/>
          </a:xfrm>
          <a:prstGeom prst="rect">
            <a:avLst/>
          </a:prstGeom>
          <a:noFill/>
          <a:ln>
            <a:noFill/>
          </a:ln>
        </p:spPr>
        <p:txBody>
          <a:bodyPr spcFirstLastPara="1" wrap="square" lIns="0" tIns="0" rIns="0" bIns="0" anchor="ctr" anchorCtr="0"/>
          <a:lstStyle>
            <a:lvl1pPr marL="457200" lvl="0" indent="-228600" algn="ctr">
              <a:lnSpc>
                <a:spcPct val="90000"/>
              </a:lnSpc>
              <a:spcBef>
                <a:spcPts val="1000"/>
              </a:spcBef>
              <a:spcAft>
                <a:spcPts val="0"/>
              </a:spcAft>
              <a:buClr>
                <a:srgbClr val="3F3F3F"/>
              </a:buClr>
              <a:buSzPts val="8000"/>
              <a:buNone/>
              <a:defRPr sz="8000" b="1" i="0">
                <a:latin typeface="Rockwell"/>
                <a:ea typeface="Rockwell"/>
                <a:cs typeface="Rockwell"/>
                <a:sym typeface="Rockwe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14"/>
          <p:cNvSpPr txBox="1">
            <a:spLocks noGrp="1"/>
          </p:cNvSpPr>
          <p:nvPr>
            <p:ph type="body" idx="7"/>
          </p:nvPr>
        </p:nvSpPr>
        <p:spPr>
          <a:xfrm>
            <a:off x="1820138" y="4550876"/>
            <a:ext cx="2489200" cy="1147868"/>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3F3F3F"/>
              </a:buClr>
              <a:buSzPts val="18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400"/>
              <a:buNone/>
              <a:defRPr/>
            </a:lvl3pPr>
            <a:lvl4pPr marL="1828800" lvl="3" indent="-228600" algn="l">
              <a:lnSpc>
                <a:spcPct val="90000"/>
              </a:lnSpc>
              <a:spcBef>
                <a:spcPts val="500"/>
              </a:spcBef>
              <a:spcAft>
                <a:spcPts val="0"/>
              </a:spcAft>
              <a:buClr>
                <a:srgbClr val="3F3F3F"/>
              </a:buClr>
              <a:buSzPts val="1400"/>
              <a:buNone/>
              <a:defRPr/>
            </a:lvl4pPr>
            <a:lvl5pPr marL="2286000" lvl="4" indent="-228600" algn="l">
              <a:lnSpc>
                <a:spcPct val="90000"/>
              </a:lnSpc>
              <a:spcBef>
                <a:spcPts val="500"/>
              </a:spcBef>
              <a:spcAft>
                <a:spcPts val="0"/>
              </a:spcAft>
              <a:buClr>
                <a:srgbClr val="3F3F3F"/>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14"/>
          <p:cNvSpPr txBox="1">
            <a:spLocks noGrp="1"/>
          </p:cNvSpPr>
          <p:nvPr>
            <p:ph type="body" idx="8"/>
          </p:nvPr>
        </p:nvSpPr>
        <p:spPr>
          <a:xfrm>
            <a:off x="5481124" y="4550875"/>
            <a:ext cx="2489200" cy="1146070"/>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3F3F3F"/>
              </a:buClr>
              <a:buSzPts val="1800"/>
              <a:buNone/>
              <a:defRPr/>
            </a:lvl1pPr>
            <a:lvl2pPr marL="914400" lvl="1" indent="-228600" algn="ctr">
              <a:lnSpc>
                <a:spcPct val="90000"/>
              </a:lnSpc>
              <a:spcBef>
                <a:spcPts val="500"/>
              </a:spcBef>
              <a:spcAft>
                <a:spcPts val="0"/>
              </a:spcAft>
              <a:buClr>
                <a:srgbClr val="3F3F3F"/>
              </a:buClr>
              <a:buSzPts val="1600"/>
              <a:buNone/>
              <a:defRPr/>
            </a:lvl2pPr>
            <a:lvl3pPr marL="1371600" lvl="2" indent="-228600" algn="ctr">
              <a:lnSpc>
                <a:spcPct val="90000"/>
              </a:lnSpc>
              <a:spcBef>
                <a:spcPts val="500"/>
              </a:spcBef>
              <a:spcAft>
                <a:spcPts val="0"/>
              </a:spcAft>
              <a:buClr>
                <a:srgbClr val="3F3F3F"/>
              </a:buClr>
              <a:buSzPts val="1400"/>
              <a:buNone/>
              <a:defRPr/>
            </a:lvl3pPr>
            <a:lvl4pPr marL="1828800" lvl="3" indent="-228600" algn="ctr">
              <a:lnSpc>
                <a:spcPct val="90000"/>
              </a:lnSpc>
              <a:spcBef>
                <a:spcPts val="500"/>
              </a:spcBef>
              <a:spcAft>
                <a:spcPts val="0"/>
              </a:spcAft>
              <a:buClr>
                <a:srgbClr val="3F3F3F"/>
              </a:buClr>
              <a:buSzPts val="1400"/>
              <a:buNone/>
              <a:defRPr/>
            </a:lvl4pPr>
            <a:lvl5pPr marL="2286000" lvl="4" indent="-228600" algn="ctr">
              <a:lnSpc>
                <a:spcPct val="90000"/>
              </a:lnSpc>
              <a:spcBef>
                <a:spcPts val="500"/>
              </a:spcBef>
              <a:spcAft>
                <a:spcPts val="0"/>
              </a:spcAft>
              <a:buClr>
                <a:srgbClr val="3F3F3F"/>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14"/>
          <p:cNvSpPr txBox="1">
            <a:spLocks noGrp="1"/>
          </p:cNvSpPr>
          <p:nvPr>
            <p:ph type="body" idx="9"/>
          </p:nvPr>
        </p:nvSpPr>
        <p:spPr>
          <a:xfrm>
            <a:off x="8737600" y="4550876"/>
            <a:ext cx="2090738" cy="1147868"/>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3F3F3F"/>
              </a:buClr>
              <a:buSzPts val="1800"/>
              <a:buNone/>
              <a:defRPr/>
            </a:lvl1pPr>
            <a:lvl2pPr marL="914400" lvl="1" indent="-228600" algn="ctr">
              <a:lnSpc>
                <a:spcPct val="90000"/>
              </a:lnSpc>
              <a:spcBef>
                <a:spcPts val="500"/>
              </a:spcBef>
              <a:spcAft>
                <a:spcPts val="0"/>
              </a:spcAft>
              <a:buClr>
                <a:srgbClr val="3F3F3F"/>
              </a:buClr>
              <a:buSzPts val="1600"/>
              <a:buNone/>
              <a:defRPr/>
            </a:lvl2pPr>
            <a:lvl3pPr marL="1371600" lvl="2" indent="-228600" algn="ctr">
              <a:lnSpc>
                <a:spcPct val="90000"/>
              </a:lnSpc>
              <a:spcBef>
                <a:spcPts val="500"/>
              </a:spcBef>
              <a:spcAft>
                <a:spcPts val="0"/>
              </a:spcAft>
              <a:buClr>
                <a:srgbClr val="3F3F3F"/>
              </a:buClr>
              <a:buSzPts val="1400"/>
              <a:buNone/>
              <a:defRPr/>
            </a:lvl3pPr>
            <a:lvl4pPr marL="1828800" lvl="3" indent="-228600" algn="ctr">
              <a:lnSpc>
                <a:spcPct val="90000"/>
              </a:lnSpc>
              <a:spcBef>
                <a:spcPts val="500"/>
              </a:spcBef>
              <a:spcAft>
                <a:spcPts val="0"/>
              </a:spcAft>
              <a:buClr>
                <a:srgbClr val="3F3F3F"/>
              </a:buClr>
              <a:buSzPts val="1400"/>
              <a:buNone/>
              <a:defRPr/>
            </a:lvl4pPr>
            <a:lvl5pPr marL="2286000" lvl="4" indent="-228600" algn="ctr">
              <a:lnSpc>
                <a:spcPct val="90000"/>
              </a:lnSpc>
              <a:spcBef>
                <a:spcPts val="500"/>
              </a:spcBef>
              <a:spcAft>
                <a:spcPts val="0"/>
              </a:spcAft>
              <a:buClr>
                <a:srgbClr val="3F3F3F"/>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 name="Slide Number Placeholder 1">
            <a:extLst>
              <a:ext uri="{FF2B5EF4-FFF2-40B4-BE49-F238E27FC236}">
                <a16:creationId xmlns:a16="http://schemas.microsoft.com/office/drawing/2014/main" id="{340DA7E9-7A09-4966-8027-8E010C0ED121}"/>
              </a:ext>
            </a:extLst>
          </p:cNvPr>
          <p:cNvSpPr>
            <a:spLocks noGrp="1"/>
          </p:cNvSpPr>
          <p:nvPr>
            <p:ph type="sldNum" sz="quarter" idx="12"/>
          </p:nvPr>
        </p:nvSpPr>
        <p:spPr/>
        <p:txBody>
          <a:bodyPr/>
          <a:lstStyle/>
          <a:p>
            <a:fld id="{3AE5C512-4C2B-4962-B827-32F95FC1C800}"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64"/>
        <p:cNvGrpSpPr/>
        <p:nvPr/>
      </p:nvGrpSpPr>
      <p:grpSpPr>
        <a:xfrm>
          <a:off x="0" y="0"/>
          <a:ext cx="0" cy="0"/>
          <a:chOff x="0" y="0"/>
          <a:chExt cx="0" cy="0"/>
        </a:xfrm>
      </p:grpSpPr>
      <p:sp>
        <p:nvSpPr>
          <p:cNvPr id="165" name="Google Shape;165;p15"/>
          <p:cNvSpPr/>
          <p:nvPr/>
        </p:nvSpPr>
        <p:spPr>
          <a:xfrm rot="-2339177">
            <a:off x="10216425" y="610712"/>
            <a:ext cx="467362" cy="390386"/>
          </a:xfrm>
          <a:custGeom>
            <a:avLst/>
            <a:gdLst/>
            <a:ahLst/>
            <a:cxnLst/>
            <a:rect l="l" t="t" r="r" b="b"/>
            <a:pathLst>
              <a:path w="692798" h="510610" extrusionOk="0">
                <a:moveTo>
                  <a:pt x="692798" y="224339"/>
                </a:moveTo>
                <a:lnTo>
                  <a:pt x="308036" y="510610"/>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6" name="Google Shape;166;p15"/>
          <p:cNvSpPr/>
          <p:nvPr/>
        </p:nvSpPr>
        <p:spPr>
          <a:xfrm rot="-1222373">
            <a:off x="10678142" y="962447"/>
            <a:ext cx="316887" cy="264695"/>
          </a:xfrm>
          <a:custGeom>
            <a:avLst/>
            <a:gdLst/>
            <a:ahLst/>
            <a:cxnLst/>
            <a:rect l="l" t="t" r="r" b="b"/>
            <a:pathLst>
              <a:path w="692798" h="510610" extrusionOk="0">
                <a:moveTo>
                  <a:pt x="692798" y="224339"/>
                </a:moveTo>
                <a:lnTo>
                  <a:pt x="308036" y="510610"/>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7" name="Google Shape;167;p15"/>
          <p:cNvSpPr/>
          <p:nvPr/>
        </p:nvSpPr>
        <p:spPr>
          <a:xfrm rot="-2339177">
            <a:off x="10717368" y="703315"/>
            <a:ext cx="250689" cy="209399"/>
          </a:xfrm>
          <a:custGeom>
            <a:avLst/>
            <a:gdLst/>
            <a:ahLst/>
            <a:cxnLst/>
            <a:rect l="l" t="t" r="r" b="b"/>
            <a:pathLst>
              <a:path w="692798" h="510610" extrusionOk="0">
                <a:moveTo>
                  <a:pt x="692798" y="224339"/>
                </a:moveTo>
                <a:lnTo>
                  <a:pt x="308036" y="510610"/>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8" name="Google Shape;168;p15"/>
          <p:cNvSpPr/>
          <p:nvPr/>
        </p:nvSpPr>
        <p:spPr>
          <a:xfrm rot="-1789612">
            <a:off x="11064927" y="885816"/>
            <a:ext cx="216995" cy="181255"/>
          </a:xfrm>
          <a:custGeom>
            <a:avLst/>
            <a:gdLst/>
            <a:ahLst/>
            <a:cxnLst/>
            <a:rect l="l" t="t" r="r" b="b"/>
            <a:pathLst>
              <a:path w="692798" h="510610" extrusionOk="0">
                <a:moveTo>
                  <a:pt x="692798" y="224339"/>
                </a:moveTo>
                <a:lnTo>
                  <a:pt x="308036" y="510610"/>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9" name="Google Shape;169;p15"/>
          <p:cNvSpPr/>
          <p:nvPr/>
        </p:nvSpPr>
        <p:spPr>
          <a:xfrm rot="-3322149">
            <a:off x="11138061" y="443655"/>
            <a:ext cx="245928" cy="159931"/>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0" name="Google Shape;170;p15"/>
          <p:cNvSpPr/>
          <p:nvPr/>
        </p:nvSpPr>
        <p:spPr>
          <a:xfrm rot="-838582">
            <a:off x="11545452" y="1168115"/>
            <a:ext cx="162256" cy="135532"/>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1" name="Google Shape;171;p15"/>
          <p:cNvSpPr/>
          <p:nvPr/>
        </p:nvSpPr>
        <p:spPr>
          <a:xfrm rot="-4284707">
            <a:off x="11741782" y="291222"/>
            <a:ext cx="245928" cy="159931"/>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2" name="Google Shape;172;p15"/>
          <p:cNvSpPr/>
          <p:nvPr/>
        </p:nvSpPr>
        <p:spPr>
          <a:xfrm rot="-1517764">
            <a:off x="11448109" y="715278"/>
            <a:ext cx="216995" cy="181255"/>
          </a:xfrm>
          <a:custGeom>
            <a:avLst/>
            <a:gdLst/>
            <a:ahLst/>
            <a:cxnLst/>
            <a:rect l="l" t="t" r="r" b="b"/>
            <a:pathLst>
              <a:path w="692798" h="510610" extrusionOk="0">
                <a:moveTo>
                  <a:pt x="692798" y="224339"/>
                </a:moveTo>
                <a:lnTo>
                  <a:pt x="308036" y="510610"/>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3" name="Google Shape;173;p15"/>
          <p:cNvSpPr/>
          <p:nvPr/>
        </p:nvSpPr>
        <p:spPr>
          <a:xfrm rot="-1720268">
            <a:off x="11668880" y="934358"/>
            <a:ext cx="216995" cy="181255"/>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4" name="Google Shape;174;p15"/>
          <p:cNvSpPr/>
          <p:nvPr/>
        </p:nvSpPr>
        <p:spPr>
          <a:xfrm rot="328041">
            <a:off x="10094503" y="1021755"/>
            <a:ext cx="579699" cy="687706"/>
          </a:xfrm>
          <a:custGeom>
            <a:avLst/>
            <a:gdLst/>
            <a:ahLst/>
            <a:cxnLst/>
            <a:rect l="l" t="t" r="r" b="b"/>
            <a:pathLst>
              <a:path w="487806" h="510610" extrusionOk="0">
                <a:moveTo>
                  <a:pt x="487806" y="171848"/>
                </a:moveTo>
                <a:lnTo>
                  <a:pt x="308036" y="510610"/>
                </a:lnTo>
                <a:lnTo>
                  <a:pt x="0" y="0"/>
                </a:lnTo>
                <a:lnTo>
                  <a:pt x="487806" y="171848"/>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5" name="Google Shape;175;p15"/>
          <p:cNvSpPr/>
          <p:nvPr/>
        </p:nvSpPr>
        <p:spPr>
          <a:xfrm>
            <a:off x="10871771" y="1362897"/>
            <a:ext cx="316887" cy="264695"/>
          </a:xfrm>
          <a:custGeom>
            <a:avLst/>
            <a:gdLst/>
            <a:ahLst/>
            <a:cxnLst/>
            <a:rect l="l" t="t" r="r" b="b"/>
            <a:pathLst>
              <a:path w="692798" h="510610" extrusionOk="0">
                <a:moveTo>
                  <a:pt x="692798" y="224339"/>
                </a:moveTo>
                <a:lnTo>
                  <a:pt x="308036" y="510610"/>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6" name="Google Shape;176;p15"/>
          <p:cNvSpPr/>
          <p:nvPr/>
        </p:nvSpPr>
        <p:spPr>
          <a:xfrm rot="-838582">
            <a:off x="11512604" y="1682814"/>
            <a:ext cx="162256" cy="135532"/>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 name="Google Shape;177;p15"/>
          <p:cNvSpPr/>
          <p:nvPr/>
        </p:nvSpPr>
        <p:spPr>
          <a:xfrm rot="1160487">
            <a:off x="10291663" y="1829217"/>
            <a:ext cx="316887" cy="264695"/>
          </a:xfrm>
          <a:custGeom>
            <a:avLst/>
            <a:gdLst/>
            <a:ahLst/>
            <a:cxnLst/>
            <a:rect l="l" t="t" r="r" b="b"/>
            <a:pathLst>
              <a:path w="692798" h="510610" extrusionOk="0">
                <a:moveTo>
                  <a:pt x="692798" y="224339"/>
                </a:moveTo>
                <a:lnTo>
                  <a:pt x="308036" y="510610"/>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8" name="Google Shape;178;p15"/>
          <p:cNvSpPr/>
          <p:nvPr/>
        </p:nvSpPr>
        <p:spPr>
          <a:xfrm rot="803026">
            <a:off x="11586107" y="2284152"/>
            <a:ext cx="162256" cy="135532"/>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9" name="Google Shape;179;p15"/>
          <p:cNvSpPr txBox="1">
            <a:spLocks noGrp="1"/>
          </p:cNvSpPr>
          <p:nvPr>
            <p:ph type="title"/>
          </p:nvPr>
        </p:nvSpPr>
        <p:spPr>
          <a:xfrm>
            <a:off x="432000" y="489600"/>
            <a:ext cx="11340000" cy="489600"/>
          </a:xfrm>
          <a:prstGeom prst="rect">
            <a:avLst/>
          </a:prstGeom>
          <a:noFill/>
          <a:ln>
            <a:noFill/>
          </a:ln>
        </p:spPr>
        <p:txBody>
          <a:bodyPr spcFirstLastPara="1" wrap="square" lIns="0" tIns="0" rIns="0" bIns="0" anchor="ctr" anchorCtr="0"/>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0" name="Google Shape;180;p15"/>
          <p:cNvSpPr txBox="1">
            <a:spLocks noGrp="1"/>
          </p:cNvSpPr>
          <p:nvPr>
            <p:ph type="body" idx="1"/>
          </p:nvPr>
        </p:nvSpPr>
        <p:spPr>
          <a:xfrm>
            <a:off x="432000" y="1305600"/>
            <a:ext cx="5472000" cy="408000"/>
          </a:xfrm>
          <a:prstGeom prst="rect">
            <a:avLst/>
          </a:prstGeom>
          <a:noFill/>
          <a:ln>
            <a:noFill/>
          </a:ln>
        </p:spPr>
        <p:txBody>
          <a:bodyPr spcFirstLastPara="1" wrap="square" lIns="0" tIns="0" rIns="0" bIns="0" anchor="t" anchorCtr="0"/>
          <a:lstStyle>
            <a:lvl1pPr marL="457200" lvl="0" indent="-228600" algn="l">
              <a:lnSpc>
                <a:spcPct val="90000"/>
              </a:lnSpc>
              <a:spcBef>
                <a:spcPts val="1000"/>
              </a:spcBef>
              <a:spcAft>
                <a:spcPts val="0"/>
              </a:spcAft>
              <a:buClr>
                <a:srgbClr val="3F3F3F"/>
              </a:buClr>
              <a:buSzPts val="2400"/>
              <a:buNone/>
              <a:defRPr sz="2400" b="1">
                <a:solidFill>
                  <a:srgbClr val="3F3F3F"/>
                </a:solidFill>
              </a:defRPr>
            </a:lvl1pPr>
            <a:lvl2pPr marL="914400" lvl="1" indent="-228600" algn="l">
              <a:lnSpc>
                <a:spcPct val="90000"/>
              </a:lnSpc>
              <a:spcBef>
                <a:spcPts val="500"/>
              </a:spcBef>
              <a:spcAft>
                <a:spcPts val="0"/>
              </a:spcAft>
              <a:buClr>
                <a:srgbClr val="3F3F3F"/>
              </a:buClr>
              <a:buSzPts val="2000"/>
              <a:buNone/>
              <a:defRPr sz="2000" b="1"/>
            </a:lvl2pPr>
            <a:lvl3pPr marL="1371600" lvl="2" indent="-228600" algn="l">
              <a:lnSpc>
                <a:spcPct val="90000"/>
              </a:lnSpc>
              <a:spcBef>
                <a:spcPts val="500"/>
              </a:spcBef>
              <a:spcAft>
                <a:spcPts val="0"/>
              </a:spcAft>
              <a:buClr>
                <a:srgbClr val="3F3F3F"/>
              </a:buClr>
              <a:buSzPts val="1800"/>
              <a:buNone/>
              <a:defRPr sz="1800" b="1"/>
            </a:lvl3pPr>
            <a:lvl4pPr marL="1828800" lvl="3" indent="-228600" algn="l">
              <a:lnSpc>
                <a:spcPct val="90000"/>
              </a:lnSpc>
              <a:spcBef>
                <a:spcPts val="500"/>
              </a:spcBef>
              <a:spcAft>
                <a:spcPts val="0"/>
              </a:spcAft>
              <a:buClr>
                <a:srgbClr val="3F3F3F"/>
              </a:buClr>
              <a:buSzPts val="1600"/>
              <a:buNone/>
              <a:defRPr sz="1600" b="1"/>
            </a:lvl4pPr>
            <a:lvl5pPr marL="2286000" lvl="4" indent="-228600" algn="l">
              <a:lnSpc>
                <a:spcPct val="90000"/>
              </a:lnSpc>
              <a:spcBef>
                <a:spcPts val="500"/>
              </a:spcBef>
              <a:spcAft>
                <a:spcPts val="0"/>
              </a:spcAft>
              <a:buClr>
                <a:srgbClr val="3F3F3F"/>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1" name="Google Shape;181;p15"/>
          <p:cNvSpPr txBox="1">
            <a:spLocks noGrp="1"/>
          </p:cNvSpPr>
          <p:nvPr>
            <p:ph type="body" idx="2"/>
          </p:nvPr>
        </p:nvSpPr>
        <p:spPr>
          <a:xfrm>
            <a:off x="432000" y="1795200"/>
            <a:ext cx="5472000" cy="5222400"/>
          </a:xfrm>
          <a:prstGeom prst="rect">
            <a:avLst/>
          </a:prstGeom>
          <a:noFill/>
          <a:ln>
            <a:noFill/>
          </a:ln>
        </p:spPr>
        <p:txBody>
          <a:bodyPr spcFirstLastPara="1" wrap="square" lIns="0" tIns="0" rIns="0" bIns="0" anchor="t" anchorCtr="0"/>
          <a:lstStyle>
            <a:lvl1pPr marL="457200" lvl="0" indent="-342900" algn="l">
              <a:lnSpc>
                <a:spcPct val="90000"/>
              </a:lnSpc>
              <a:spcBef>
                <a:spcPts val="1000"/>
              </a:spcBef>
              <a:spcAft>
                <a:spcPts val="0"/>
              </a:spcAft>
              <a:buClr>
                <a:srgbClr val="3F3F3F"/>
              </a:buClr>
              <a:buSzPts val="1800"/>
              <a:buChar char="•"/>
              <a:defRPr>
                <a:solidFill>
                  <a:srgbClr val="3F3F3F"/>
                </a:solidFill>
              </a:defRPr>
            </a:lvl1pPr>
            <a:lvl2pPr marL="914400" lvl="1" indent="-330200" algn="l">
              <a:lnSpc>
                <a:spcPct val="90000"/>
              </a:lnSpc>
              <a:spcBef>
                <a:spcPts val="500"/>
              </a:spcBef>
              <a:spcAft>
                <a:spcPts val="0"/>
              </a:spcAft>
              <a:buClr>
                <a:srgbClr val="3F3F3F"/>
              </a:buClr>
              <a:buSzPts val="1600"/>
              <a:buChar char="•"/>
              <a:defRPr>
                <a:solidFill>
                  <a:srgbClr val="3F3F3F"/>
                </a:solidFill>
              </a:defRPr>
            </a:lvl2pPr>
            <a:lvl3pPr marL="1371600" lvl="2" indent="-317500" algn="l">
              <a:lnSpc>
                <a:spcPct val="90000"/>
              </a:lnSpc>
              <a:spcBef>
                <a:spcPts val="500"/>
              </a:spcBef>
              <a:spcAft>
                <a:spcPts val="0"/>
              </a:spcAft>
              <a:buClr>
                <a:srgbClr val="3F3F3F"/>
              </a:buClr>
              <a:buSzPts val="1400"/>
              <a:buChar char="•"/>
              <a:defRPr>
                <a:solidFill>
                  <a:srgbClr val="3F3F3F"/>
                </a:solidFill>
              </a:defRPr>
            </a:lvl3pPr>
            <a:lvl4pPr marL="1828800" lvl="3" indent="-317500" algn="l">
              <a:lnSpc>
                <a:spcPct val="90000"/>
              </a:lnSpc>
              <a:spcBef>
                <a:spcPts val="500"/>
              </a:spcBef>
              <a:spcAft>
                <a:spcPts val="0"/>
              </a:spcAft>
              <a:buClr>
                <a:srgbClr val="3F3F3F"/>
              </a:buClr>
              <a:buSzPts val="1400"/>
              <a:buChar char="•"/>
              <a:defRPr>
                <a:solidFill>
                  <a:srgbClr val="3F3F3F"/>
                </a:solidFill>
              </a:defRPr>
            </a:lvl4pPr>
            <a:lvl5pPr marL="2286000" lvl="4" indent="-317500" algn="l">
              <a:lnSpc>
                <a:spcPct val="90000"/>
              </a:lnSpc>
              <a:spcBef>
                <a:spcPts val="500"/>
              </a:spcBef>
              <a:spcAft>
                <a:spcPts val="0"/>
              </a:spcAft>
              <a:buClr>
                <a:srgbClr val="3F3F3F"/>
              </a:buClr>
              <a:buSzPts val="14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15"/>
          <p:cNvSpPr txBox="1">
            <a:spLocks noGrp="1"/>
          </p:cNvSpPr>
          <p:nvPr>
            <p:ph type="ftr" idx="11"/>
          </p:nvPr>
        </p:nvSpPr>
        <p:spPr>
          <a:xfrm>
            <a:off x="432000" y="7013779"/>
            <a:ext cx="8784941" cy="413808"/>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15"/>
          <p:cNvSpPr txBox="1">
            <a:spLocks noGrp="1"/>
          </p:cNvSpPr>
          <p:nvPr>
            <p:ph type="body" idx="3"/>
          </p:nvPr>
        </p:nvSpPr>
        <p:spPr>
          <a:xfrm>
            <a:off x="6300000" y="1792551"/>
            <a:ext cx="5472000" cy="5222400"/>
          </a:xfrm>
          <a:prstGeom prst="rect">
            <a:avLst/>
          </a:prstGeom>
          <a:noFill/>
          <a:ln>
            <a:noFill/>
          </a:ln>
        </p:spPr>
        <p:txBody>
          <a:bodyPr spcFirstLastPara="1" wrap="square" lIns="0" tIns="0" rIns="0" bIns="0" anchor="t" anchorCtr="0"/>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15"/>
          <p:cNvSpPr txBox="1">
            <a:spLocks noGrp="1"/>
          </p:cNvSpPr>
          <p:nvPr>
            <p:ph type="body" idx="4"/>
          </p:nvPr>
        </p:nvSpPr>
        <p:spPr>
          <a:xfrm>
            <a:off x="6288002" y="1305356"/>
            <a:ext cx="5483998" cy="402184"/>
          </a:xfrm>
          <a:prstGeom prst="rect">
            <a:avLst/>
          </a:prstGeom>
          <a:noFill/>
          <a:ln>
            <a:noFill/>
          </a:ln>
        </p:spPr>
        <p:txBody>
          <a:bodyPr spcFirstLastPara="1" wrap="square" lIns="0" tIns="0" rIns="0" bIns="0" anchor="t" anchorCtr="0"/>
          <a:lstStyle>
            <a:lvl1pPr marL="457200" lvl="0" indent="-228600" algn="l">
              <a:lnSpc>
                <a:spcPct val="90000"/>
              </a:lnSpc>
              <a:spcBef>
                <a:spcPts val="1000"/>
              </a:spcBef>
              <a:spcAft>
                <a:spcPts val="0"/>
              </a:spcAft>
              <a:buClr>
                <a:srgbClr val="3F3F3F"/>
              </a:buClr>
              <a:buSzPts val="2400"/>
              <a:buNone/>
              <a:defRPr sz="2400" b="1"/>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 name="Slide Number Placeholder 1">
            <a:extLst>
              <a:ext uri="{FF2B5EF4-FFF2-40B4-BE49-F238E27FC236}">
                <a16:creationId xmlns:a16="http://schemas.microsoft.com/office/drawing/2014/main" id="{02005E31-946A-4281-A661-82D73019E4DE}"/>
              </a:ext>
            </a:extLst>
          </p:cNvPr>
          <p:cNvSpPr>
            <a:spLocks noGrp="1"/>
          </p:cNvSpPr>
          <p:nvPr>
            <p:ph type="sldNum" sz="quarter" idx="12"/>
          </p:nvPr>
        </p:nvSpPr>
        <p:spPr/>
        <p:txBody>
          <a:bodyPr/>
          <a:lstStyle/>
          <a:p>
            <a:fld id="{3AE5C512-4C2B-4962-B827-32F95FC1C800}"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rket Space">
  <p:cSld name="Market Space">
    <p:spTree>
      <p:nvGrpSpPr>
        <p:cNvPr id="1" name="Shape 186"/>
        <p:cNvGrpSpPr/>
        <p:nvPr/>
      </p:nvGrpSpPr>
      <p:grpSpPr>
        <a:xfrm>
          <a:off x="0" y="0"/>
          <a:ext cx="0" cy="0"/>
          <a:chOff x="0" y="0"/>
          <a:chExt cx="0" cy="0"/>
        </a:xfrm>
      </p:grpSpPr>
      <p:sp>
        <p:nvSpPr>
          <p:cNvPr id="187" name="Google Shape;187;p16"/>
          <p:cNvSpPr/>
          <p:nvPr/>
        </p:nvSpPr>
        <p:spPr>
          <a:xfrm rot="4308689">
            <a:off x="9425403" y="-203240"/>
            <a:ext cx="3067270" cy="2832124"/>
          </a:xfrm>
          <a:custGeom>
            <a:avLst/>
            <a:gdLst/>
            <a:ahLst/>
            <a:cxnLst/>
            <a:rect l="l" t="t" r="r" b="b"/>
            <a:pathLst>
              <a:path w="3571215" h="3737093" extrusionOk="0">
                <a:moveTo>
                  <a:pt x="0" y="3023156"/>
                </a:moveTo>
                <a:lnTo>
                  <a:pt x="993291" y="0"/>
                </a:lnTo>
                <a:lnTo>
                  <a:pt x="3571215" y="847006"/>
                </a:lnTo>
                <a:lnTo>
                  <a:pt x="1392370" y="3639100"/>
                </a:lnTo>
                <a:lnTo>
                  <a:pt x="393183" y="3737093"/>
                </a:lnTo>
                <a:lnTo>
                  <a:pt x="0" y="3023156"/>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8" name="Google Shape;188;p16"/>
          <p:cNvSpPr txBox="1">
            <a:spLocks noGrp="1"/>
          </p:cNvSpPr>
          <p:nvPr>
            <p:ph type="title"/>
          </p:nvPr>
        </p:nvSpPr>
        <p:spPr>
          <a:xfrm>
            <a:off x="432000" y="489600"/>
            <a:ext cx="11340000" cy="489600"/>
          </a:xfrm>
          <a:prstGeom prst="rect">
            <a:avLst/>
          </a:prstGeom>
          <a:noFill/>
          <a:ln>
            <a:noFill/>
          </a:ln>
        </p:spPr>
        <p:txBody>
          <a:bodyPr spcFirstLastPara="1" wrap="square" lIns="0" tIns="0" rIns="0" bIns="0" anchor="ctr" anchorCtr="0"/>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9" name="Google Shape;189;p16"/>
          <p:cNvSpPr txBox="1">
            <a:spLocks noGrp="1"/>
          </p:cNvSpPr>
          <p:nvPr>
            <p:ph type="ftr" idx="11"/>
          </p:nvPr>
        </p:nvSpPr>
        <p:spPr>
          <a:xfrm>
            <a:off x="432000" y="7013779"/>
            <a:ext cx="8784941" cy="413808"/>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191" name="Google Shape;191;p16"/>
          <p:cNvCxnSpPr/>
          <p:nvPr/>
        </p:nvCxnSpPr>
        <p:spPr>
          <a:xfrm>
            <a:off x="6096000" y="1495723"/>
            <a:ext cx="0" cy="4952490"/>
          </a:xfrm>
          <a:prstGeom prst="straightConnector1">
            <a:avLst/>
          </a:prstGeom>
          <a:noFill/>
          <a:ln w="9525" cap="flat" cmpd="sng">
            <a:solidFill>
              <a:srgbClr val="D8D8D8"/>
            </a:solidFill>
            <a:prstDash val="solid"/>
            <a:miter lim="800000"/>
            <a:headEnd type="triangle" w="med" len="med"/>
            <a:tailEnd type="triangle" w="med" len="med"/>
          </a:ln>
        </p:spPr>
      </p:cxnSp>
      <p:cxnSp>
        <p:nvCxnSpPr>
          <p:cNvPr id="192" name="Google Shape;192;p16"/>
          <p:cNvCxnSpPr/>
          <p:nvPr/>
        </p:nvCxnSpPr>
        <p:spPr>
          <a:xfrm rot="10800000">
            <a:off x="432000" y="3971968"/>
            <a:ext cx="11340000" cy="0"/>
          </a:xfrm>
          <a:prstGeom prst="straightConnector1">
            <a:avLst/>
          </a:prstGeom>
          <a:noFill/>
          <a:ln w="9525" cap="flat" cmpd="sng">
            <a:solidFill>
              <a:srgbClr val="D8D8D8"/>
            </a:solidFill>
            <a:prstDash val="solid"/>
            <a:miter lim="800000"/>
            <a:headEnd type="triangle" w="med" len="med"/>
            <a:tailEnd type="triangle" w="med" len="med"/>
          </a:ln>
        </p:spPr>
      </p:cxnSp>
      <p:sp>
        <p:nvSpPr>
          <p:cNvPr id="193" name="Google Shape;193;p16"/>
          <p:cNvSpPr txBox="1">
            <a:spLocks noGrp="1"/>
          </p:cNvSpPr>
          <p:nvPr>
            <p:ph type="body" idx="1"/>
          </p:nvPr>
        </p:nvSpPr>
        <p:spPr>
          <a:xfrm>
            <a:off x="5112000" y="1077815"/>
            <a:ext cx="1980000" cy="285600"/>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3F3F3F"/>
              </a:buClr>
              <a:buSzPts val="1400"/>
              <a:buFont typeface="Arial"/>
              <a:buNone/>
              <a:defRPr sz="14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16"/>
          <p:cNvSpPr txBox="1">
            <a:spLocks noGrp="1"/>
          </p:cNvSpPr>
          <p:nvPr>
            <p:ph type="body" idx="2"/>
          </p:nvPr>
        </p:nvSpPr>
        <p:spPr>
          <a:xfrm>
            <a:off x="5106000" y="6638579"/>
            <a:ext cx="1980000" cy="285600"/>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3F3F3F"/>
              </a:buClr>
              <a:buSzPts val="1400"/>
              <a:buFont typeface="Arial"/>
              <a:buNone/>
              <a:defRPr sz="14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16"/>
          <p:cNvSpPr txBox="1">
            <a:spLocks noGrp="1"/>
          </p:cNvSpPr>
          <p:nvPr>
            <p:ph type="body" idx="3"/>
          </p:nvPr>
        </p:nvSpPr>
        <p:spPr>
          <a:xfrm>
            <a:off x="432000" y="3612866"/>
            <a:ext cx="1980000" cy="285600"/>
          </a:xfrm>
          <a:prstGeom prst="rect">
            <a:avLst/>
          </a:prstGeom>
          <a:noFill/>
          <a:ln>
            <a:noFill/>
          </a:ln>
        </p:spPr>
        <p:txBody>
          <a:bodyPr spcFirstLastPara="1" wrap="square" lIns="0" tIns="0" rIns="0" bIns="0" anchor="t" anchorCtr="0"/>
          <a:lstStyle>
            <a:lvl1pPr marL="457200" lvl="0" indent="-228600" algn="l">
              <a:lnSpc>
                <a:spcPct val="90000"/>
              </a:lnSpc>
              <a:spcBef>
                <a:spcPts val="1000"/>
              </a:spcBef>
              <a:spcAft>
                <a:spcPts val="0"/>
              </a:spcAft>
              <a:buClr>
                <a:srgbClr val="3F3F3F"/>
              </a:buClr>
              <a:buSzPts val="1400"/>
              <a:buFont typeface="Arial"/>
              <a:buNone/>
              <a:defRPr sz="14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16"/>
          <p:cNvSpPr txBox="1">
            <a:spLocks noGrp="1"/>
          </p:cNvSpPr>
          <p:nvPr>
            <p:ph type="body" idx="4"/>
          </p:nvPr>
        </p:nvSpPr>
        <p:spPr>
          <a:xfrm>
            <a:off x="9792001" y="3612866"/>
            <a:ext cx="1980000" cy="285600"/>
          </a:xfrm>
          <a:prstGeom prst="rect">
            <a:avLst/>
          </a:prstGeom>
          <a:noFill/>
          <a:ln>
            <a:noFill/>
          </a:ln>
        </p:spPr>
        <p:txBody>
          <a:bodyPr spcFirstLastPara="1" wrap="square" lIns="0" tIns="0" rIns="0" bIns="0" anchor="t" anchorCtr="0"/>
          <a:lstStyle>
            <a:lvl1pPr marL="457200" lvl="0" indent="-228600" algn="r">
              <a:lnSpc>
                <a:spcPct val="90000"/>
              </a:lnSpc>
              <a:spcBef>
                <a:spcPts val="1000"/>
              </a:spcBef>
              <a:spcAft>
                <a:spcPts val="0"/>
              </a:spcAft>
              <a:buClr>
                <a:srgbClr val="3F3F3F"/>
              </a:buClr>
              <a:buSzPts val="1400"/>
              <a:buFont typeface="Arial"/>
              <a:buNone/>
              <a:defRPr sz="14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 name="Slide Number Placeholder 1">
            <a:extLst>
              <a:ext uri="{FF2B5EF4-FFF2-40B4-BE49-F238E27FC236}">
                <a16:creationId xmlns:a16="http://schemas.microsoft.com/office/drawing/2014/main" id="{628E3E67-CC67-4B70-BC70-A778CC836CBC}"/>
              </a:ext>
            </a:extLst>
          </p:cNvPr>
          <p:cNvSpPr>
            <a:spLocks noGrp="1"/>
          </p:cNvSpPr>
          <p:nvPr>
            <p:ph type="sldNum" sz="quarter" idx="12"/>
          </p:nvPr>
        </p:nvSpPr>
        <p:spPr/>
        <p:txBody>
          <a:bodyPr/>
          <a:lstStyle/>
          <a:p>
            <a:fld id="{3AE5C512-4C2B-4962-B827-32F95FC1C800}"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Col Boxed">
  <p:cSld name="3 Col Boxed">
    <p:spTree>
      <p:nvGrpSpPr>
        <p:cNvPr id="1" name="Shape 197"/>
        <p:cNvGrpSpPr/>
        <p:nvPr/>
      </p:nvGrpSpPr>
      <p:grpSpPr>
        <a:xfrm>
          <a:off x="0" y="0"/>
          <a:ext cx="0" cy="0"/>
          <a:chOff x="0" y="0"/>
          <a:chExt cx="0" cy="0"/>
        </a:xfrm>
      </p:grpSpPr>
      <p:sp>
        <p:nvSpPr>
          <p:cNvPr id="198" name="Google Shape;198;p17"/>
          <p:cNvSpPr txBox="1">
            <a:spLocks noGrp="1"/>
          </p:cNvSpPr>
          <p:nvPr>
            <p:ph type="title"/>
          </p:nvPr>
        </p:nvSpPr>
        <p:spPr>
          <a:xfrm>
            <a:off x="432000" y="489600"/>
            <a:ext cx="11340000" cy="489600"/>
          </a:xfrm>
          <a:prstGeom prst="rect">
            <a:avLst/>
          </a:prstGeom>
          <a:noFill/>
          <a:ln>
            <a:noFill/>
          </a:ln>
        </p:spPr>
        <p:txBody>
          <a:bodyPr spcFirstLastPara="1" wrap="square" lIns="0" tIns="0" rIns="0" bIns="0" anchor="ctr" anchorCtr="0"/>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17"/>
          <p:cNvSpPr>
            <a:spLocks noGrp="1"/>
          </p:cNvSpPr>
          <p:nvPr>
            <p:ph type="body" idx="1"/>
          </p:nvPr>
        </p:nvSpPr>
        <p:spPr>
          <a:xfrm>
            <a:off x="744397" y="2792462"/>
            <a:ext cx="3726003" cy="3756484"/>
          </a:xfrm>
          <a:prstGeom prst="rightArrowCallout">
            <a:avLst>
              <a:gd name="adj1" fmla="val 50000"/>
              <a:gd name="adj2" fmla="val 25000"/>
              <a:gd name="adj3" fmla="val 15421"/>
              <a:gd name="adj4" fmla="val 80487"/>
            </a:avLst>
          </a:prstGeom>
          <a:solidFill>
            <a:srgbClr val="F2F2F2"/>
          </a:solidFill>
          <a:ln>
            <a:noFill/>
          </a:ln>
        </p:spPr>
        <p:txBody>
          <a:bodyPr spcFirstLastPara="1" wrap="square" lIns="180000" tIns="180000" rIns="180000" bIns="0" anchor="t" anchorCtr="0"/>
          <a:lstStyle>
            <a:lvl1pPr marL="457200" lvl="0" indent="-342900" algn="l">
              <a:lnSpc>
                <a:spcPct val="90000"/>
              </a:lnSpc>
              <a:spcBef>
                <a:spcPts val="1000"/>
              </a:spcBef>
              <a:spcAft>
                <a:spcPts val="0"/>
              </a:spcAft>
              <a:buClr>
                <a:srgbClr val="3F3F3F"/>
              </a:buClr>
              <a:buSzPts val="1800"/>
              <a:buChar char="•"/>
              <a:defRPr>
                <a:solidFill>
                  <a:srgbClr val="3F3F3F"/>
                </a:solidFill>
              </a:defRPr>
            </a:lvl1pPr>
            <a:lvl2pPr marL="914400" lvl="1" indent="-330200" algn="l">
              <a:lnSpc>
                <a:spcPct val="90000"/>
              </a:lnSpc>
              <a:spcBef>
                <a:spcPts val="500"/>
              </a:spcBef>
              <a:spcAft>
                <a:spcPts val="0"/>
              </a:spcAft>
              <a:buClr>
                <a:srgbClr val="3F3F3F"/>
              </a:buClr>
              <a:buSzPts val="1600"/>
              <a:buChar char="•"/>
              <a:defRPr>
                <a:solidFill>
                  <a:srgbClr val="3F3F3F"/>
                </a:solidFill>
              </a:defRPr>
            </a:lvl2pPr>
            <a:lvl3pPr marL="1371600" lvl="2" indent="-317500" algn="l">
              <a:lnSpc>
                <a:spcPct val="90000"/>
              </a:lnSpc>
              <a:spcBef>
                <a:spcPts val="500"/>
              </a:spcBef>
              <a:spcAft>
                <a:spcPts val="0"/>
              </a:spcAft>
              <a:buClr>
                <a:srgbClr val="3F3F3F"/>
              </a:buClr>
              <a:buSzPts val="1400"/>
              <a:buChar char="•"/>
              <a:defRPr>
                <a:solidFill>
                  <a:srgbClr val="3F3F3F"/>
                </a:solidFill>
              </a:defRPr>
            </a:lvl3pPr>
            <a:lvl4pPr marL="1828800" lvl="3" indent="-317500" algn="l">
              <a:lnSpc>
                <a:spcPct val="90000"/>
              </a:lnSpc>
              <a:spcBef>
                <a:spcPts val="500"/>
              </a:spcBef>
              <a:spcAft>
                <a:spcPts val="0"/>
              </a:spcAft>
              <a:buClr>
                <a:srgbClr val="3F3F3F"/>
              </a:buClr>
              <a:buSzPts val="1400"/>
              <a:buChar char="•"/>
              <a:defRPr>
                <a:solidFill>
                  <a:srgbClr val="3F3F3F"/>
                </a:solidFill>
              </a:defRPr>
            </a:lvl4pPr>
            <a:lvl5pPr marL="2286000" lvl="4" indent="-317500" algn="l">
              <a:lnSpc>
                <a:spcPct val="90000"/>
              </a:lnSpc>
              <a:spcBef>
                <a:spcPts val="500"/>
              </a:spcBef>
              <a:spcAft>
                <a:spcPts val="0"/>
              </a:spcAft>
              <a:buClr>
                <a:srgbClr val="3F3F3F"/>
              </a:buClr>
              <a:buSzPts val="14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17"/>
          <p:cNvSpPr txBox="1">
            <a:spLocks noGrp="1"/>
          </p:cNvSpPr>
          <p:nvPr>
            <p:ph type="ftr" idx="11"/>
          </p:nvPr>
        </p:nvSpPr>
        <p:spPr>
          <a:xfrm>
            <a:off x="432000" y="7013779"/>
            <a:ext cx="8784941" cy="413808"/>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17"/>
          <p:cNvSpPr>
            <a:spLocks noGrp="1"/>
          </p:cNvSpPr>
          <p:nvPr>
            <p:ph type="body" idx="2"/>
          </p:nvPr>
        </p:nvSpPr>
        <p:spPr>
          <a:xfrm>
            <a:off x="4613986" y="2792308"/>
            <a:ext cx="3726469" cy="3756093"/>
          </a:xfrm>
          <a:prstGeom prst="rightArrowCallout">
            <a:avLst>
              <a:gd name="adj1" fmla="val 50000"/>
              <a:gd name="adj2" fmla="val 25000"/>
              <a:gd name="adj3" fmla="val 16186"/>
              <a:gd name="adj4" fmla="val 80493"/>
            </a:avLst>
          </a:prstGeom>
          <a:solidFill>
            <a:srgbClr val="F2F2F2"/>
          </a:solidFill>
          <a:ln>
            <a:noFill/>
          </a:ln>
        </p:spPr>
        <p:txBody>
          <a:bodyPr spcFirstLastPara="1" wrap="square" lIns="180000" tIns="180000" rIns="180000" bIns="0" anchor="t" anchorCtr="0"/>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17"/>
          <p:cNvSpPr txBox="1">
            <a:spLocks noGrp="1"/>
          </p:cNvSpPr>
          <p:nvPr>
            <p:ph type="body" idx="3"/>
          </p:nvPr>
        </p:nvSpPr>
        <p:spPr>
          <a:xfrm>
            <a:off x="8483986" y="2792308"/>
            <a:ext cx="2963619" cy="3756093"/>
          </a:xfrm>
          <a:prstGeom prst="rect">
            <a:avLst/>
          </a:prstGeom>
          <a:solidFill>
            <a:srgbClr val="F2F2F2"/>
          </a:solidFill>
          <a:ln>
            <a:noFill/>
          </a:ln>
        </p:spPr>
        <p:txBody>
          <a:bodyPr spcFirstLastPara="1" wrap="square" lIns="180000" tIns="180000" rIns="180000" bIns="0" anchor="t" anchorCtr="0"/>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17"/>
          <p:cNvSpPr txBox="1">
            <a:spLocks noGrp="1"/>
          </p:cNvSpPr>
          <p:nvPr>
            <p:ph type="body" idx="4"/>
          </p:nvPr>
        </p:nvSpPr>
        <p:spPr>
          <a:xfrm>
            <a:off x="431801" y="1224000"/>
            <a:ext cx="11339513" cy="313436"/>
          </a:xfrm>
          <a:prstGeom prst="rect">
            <a:avLst/>
          </a:prstGeom>
          <a:noFill/>
          <a:ln>
            <a:noFill/>
          </a:ln>
        </p:spPr>
        <p:txBody>
          <a:bodyPr spcFirstLastPara="1" wrap="square" lIns="0" tIns="0" rIns="0" bIns="0" anchor="t" anchorCtr="0"/>
          <a:lstStyle>
            <a:lvl1pPr marL="457200" lvl="0" indent="-228600" algn="l">
              <a:lnSpc>
                <a:spcPct val="90000"/>
              </a:lnSpc>
              <a:spcBef>
                <a:spcPts val="1000"/>
              </a:spcBef>
              <a:spcAft>
                <a:spcPts val="0"/>
              </a:spcAft>
              <a:buClr>
                <a:srgbClr val="3F3F3F"/>
              </a:buClr>
              <a:buSzPts val="18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400"/>
              <a:buNone/>
              <a:defRPr/>
            </a:lvl3pPr>
            <a:lvl4pPr marL="1828800" lvl="3" indent="-228600" algn="l">
              <a:lnSpc>
                <a:spcPct val="90000"/>
              </a:lnSpc>
              <a:spcBef>
                <a:spcPts val="500"/>
              </a:spcBef>
              <a:spcAft>
                <a:spcPts val="0"/>
              </a:spcAft>
              <a:buClr>
                <a:srgbClr val="3F3F3F"/>
              </a:buClr>
              <a:buSzPts val="1400"/>
              <a:buNone/>
              <a:defRPr/>
            </a:lvl4pPr>
            <a:lvl5pPr marL="2286000" lvl="4" indent="-228600" algn="l">
              <a:lnSpc>
                <a:spcPct val="90000"/>
              </a:lnSpc>
              <a:spcBef>
                <a:spcPts val="500"/>
              </a:spcBef>
              <a:spcAft>
                <a:spcPts val="0"/>
              </a:spcAft>
              <a:buClr>
                <a:srgbClr val="3F3F3F"/>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 name="Google Shape;205;p17"/>
          <p:cNvSpPr txBox="1">
            <a:spLocks noGrp="1"/>
          </p:cNvSpPr>
          <p:nvPr>
            <p:ph type="body" idx="5"/>
          </p:nvPr>
        </p:nvSpPr>
        <p:spPr>
          <a:xfrm>
            <a:off x="744236" y="1866872"/>
            <a:ext cx="2975578" cy="734400"/>
          </a:xfrm>
          <a:prstGeom prst="rect">
            <a:avLst/>
          </a:prstGeom>
          <a:noFill/>
          <a:ln w="9525" cap="flat" cmpd="sng">
            <a:solidFill>
              <a:schemeClr val="accent1"/>
            </a:solidFill>
            <a:prstDash val="solid"/>
            <a:round/>
            <a:headEnd type="none" w="sm" len="sm"/>
            <a:tailEnd type="none" w="sm" len="sm"/>
          </a:ln>
        </p:spPr>
        <p:txBody>
          <a:bodyPr spcFirstLastPara="1" wrap="square" lIns="0" tIns="108000" rIns="0" bIns="0" anchor="t" anchorCtr="0"/>
          <a:lstStyle>
            <a:lvl1pPr marL="457200" lvl="0" indent="-228600" algn="ctr">
              <a:lnSpc>
                <a:spcPct val="90000"/>
              </a:lnSpc>
              <a:spcBef>
                <a:spcPts val="1000"/>
              </a:spcBef>
              <a:spcAft>
                <a:spcPts val="0"/>
              </a:spcAft>
              <a:buClr>
                <a:srgbClr val="3F3F3F"/>
              </a:buClr>
              <a:buSzPts val="1800"/>
              <a:buNone/>
              <a:defRPr>
                <a:latin typeface="Rockwell"/>
                <a:ea typeface="Rockwell"/>
                <a:cs typeface="Rockwell"/>
                <a:sym typeface="Rockwell"/>
              </a:defRPr>
            </a:lvl1pPr>
            <a:lvl2pPr marL="914400" lvl="1" indent="-228600" algn="ctr">
              <a:lnSpc>
                <a:spcPct val="90000"/>
              </a:lnSpc>
              <a:spcBef>
                <a:spcPts val="500"/>
              </a:spcBef>
              <a:spcAft>
                <a:spcPts val="0"/>
              </a:spcAft>
              <a:buClr>
                <a:srgbClr val="3F3F3F"/>
              </a:buClr>
              <a:buSzPts val="1600"/>
              <a:buNone/>
              <a:defRPr/>
            </a:lvl2pPr>
            <a:lvl3pPr marL="1371600" lvl="2" indent="-228600" algn="ctr">
              <a:lnSpc>
                <a:spcPct val="90000"/>
              </a:lnSpc>
              <a:spcBef>
                <a:spcPts val="500"/>
              </a:spcBef>
              <a:spcAft>
                <a:spcPts val="0"/>
              </a:spcAft>
              <a:buClr>
                <a:srgbClr val="3F3F3F"/>
              </a:buClr>
              <a:buSzPts val="1400"/>
              <a:buNone/>
              <a:defRPr/>
            </a:lvl3pPr>
            <a:lvl4pPr marL="1828800" lvl="3" indent="-228600" algn="ctr">
              <a:lnSpc>
                <a:spcPct val="90000"/>
              </a:lnSpc>
              <a:spcBef>
                <a:spcPts val="500"/>
              </a:spcBef>
              <a:spcAft>
                <a:spcPts val="0"/>
              </a:spcAft>
              <a:buClr>
                <a:srgbClr val="3F3F3F"/>
              </a:buClr>
              <a:buSzPts val="1400"/>
              <a:buNone/>
              <a:defRPr/>
            </a:lvl4pPr>
            <a:lvl5pPr marL="2286000" lvl="4" indent="-228600" algn="ctr">
              <a:lnSpc>
                <a:spcPct val="90000"/>
              </a:lnSpc>
              <a:spcBef>
                <a:spcPts val="500"/>
              </a:spcBef>
              <a:spcAft>
                <a:spcPts val="0"/>
              </a:spcAft>
              <a:buClr>
                <a:srgbClr val="3F3F3F"/>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17"/>
          <p:cNvSpPr txBox="1">
            <a:spLocks noGrp="1"/>
          </p:cNvSpPr>
          <p:nvPr>
            <p:ph type="body" idx="6"/>
          </p:nvPr>
        </p:nvSpPr>
        <p:spPr>
          <a:xfrm>
            <a:off x="4608336" y="1866645"/>
            <a:ext cx="2975578" cy="734400"/>
          </a:xfrm>
          <a:prstGeom prst="rect">
            <a:avLst/>
          </a:prstGeom>
          <a:noFill/>
          <a:ln w="9525" cap="flat" cmpd="sng">
            <a:solidFill>
              <a:schemeClr val="accent2"/>
            </a:solidFill>
            <a:prstDash val="solid"/>
            <a:round/>
            <a:headEnd type="none" w="sm" len="sm"/>
            <a:tailEnd type="none" w="sm" len="sm"/>
          </a:ln>
        </p:spPr>
        <p:txBody>
          <a:bodyPr spcFirstLastPara="1" wrap="square" lIns="0" tIns="108000" rIns="0" bIns="0" anchor="t" anchorCtr="0"/>
          <a:lstStyle>
            <a:lvl1pPr marL="457200" lvl="0" indent="-228600" algn="ctr">
              <a:lnSpc>
                <a:spcPct val="90000"/>
              </a:lnSpc>
              <a:spcBef>
                <a:spcPts val="1000"/>
              </a:spcBef>
              <a:spcAft>
                <a:spcPts val="0"/>
              </a:spcAft>
              <a:buClr>
                <a:srgbClr val="3F3F3F"/>
              </a:buClr>
              <a:buSzPts val="1800"/>
              <a:buNone/>
              <a:defRPr>
                <a:latin typeface="Rockwell"/>
                <a:ea typeface="Rockwell"/>
                <a:cs typeface="Rockwell"/>
                <a:sym typeface="Rockwe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 name="Google Shape;207;p17"/>
          <p:cNvSpPr txBox="1">
            <a:spLocks noGrp="1"/>
          </p:cNvSpPr>
          <p:nvPr>
            <p:ph type="body" idx="7"/>
          </p:nvPr>
        </p:nvSpPr>
        <p:spPr>
          <a:xfrm>
            <a:off x="8483986" y="1866872"/>
            <a:ext cx="2975578" cy="734400"/>
          </a:xfrm>
          <a:prstGeom prst="rect">
            <a:avLst/>
          </a:prstGeom>
          <a:noFill/>
          <a:ln w="9525" cap="flat" cmpd="sng">
            <a:solidFill>
              <a:schemeClr val="accent3"/>
            </a:solidFill>
            <a:prstDash val="solid"/>
            <a:round/>
            <a:headEnd type="none" w="sm" len="sm"/>
            <a:tailEnd type="none" w="sm" len="sm"/>
          </a:ln>
        </p:spPr>
        <p:txBody>
          <a:bodyPr spcFirstLastPara="1" wrap="square" lIns="0" tIns="108000" rIns="0" bIns="0" anchor="t" anchorCtr="0"/>
          <a:lstStyle>
            <a:lvl1pPr marL="457200" lvl="0" indent="-228600" algn="ctr">
              <a:lnSpc>
                <a:spcPct val="90000"/>
              </a:lnSpc>
              <a:spcBef>
                <a:spcPts val="1000"/>
              </a:spcBef>
              <a:spcAft>
                <a:spcPts val="0"/>
              </a:spcAft>
              <a:buClr>
                <a:srgbClr val="3F3F3F"/>
              </a:buClr>
              <a:buSzPts val="1800"/>
              <a:buNone/>
              <a:defRPr>
                <a:latin typeface="Rockwell"/>
                <a:ea typeface="Rockwell"/>
                <a:cs typeface="Rockwell"/>
                <a:sym typeface="Rockwe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 name="Slide Number Placeholder 1">
            <a:extLst>
              <a:ext uri="{FF2B5EF4-FFF2-40B4-BE49-F238E27FC236}">
                <a16:creationId xmlns:a16="http://schemas.microsoft.com/office/drawing/2014/main" id="{C17FD4D6-DB53-4197-9EF7-D08FF5BA2EB4}"/>
              </a:ext>
            </a:extLst>
          </p:cNvPr>
          <p:cNvSpPr>
            <a:spLocks noGrp="1"/>
          </p:cNvSpPr>
          <p:nvPr>
            <p:ph type="sldNum" sz="quarter" idx="12"/>
          </p:nvPr>
        </p:nvSpPr>
        <p:spPr/>
        <p:txBody>
          <a:bodyPr/>
          <a:lstStyle/>
          <a:p>
            <a:fld id="{3AE5C512-4C2B-4962-B827-32F95FC1C800}"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meline">
  <p:cSld name="Timeline">
    <p:spTree>
      <p:nvGrpSpPr>
        <p:cNvPr id="1" name="Shape 208"/>
        <p:cNvGrpSpPr/>
        <p:nvPr/>
      </p:nvGrpSpPr>
      <p:grpSpPr>
        <a:xfrm>
          <a:off x="0" y="0"/>
          <a:ext cx="0" cy="0"/>
          <a:chOff x="0" y="0"/>
          <a:chExt cx="0" cy="0"/>
        </a:xfrm>
      </p:grpSpPr>
      <p:sp>
        <p:nvSpPr>
          <p:cNvPr id="209" name="Google Shape;209;p18"/>
          <p:cNvSpPr txBox="1">
            <a:spLocks noGrp="1"/>
          </p:cNvSpPr>
          <p:nvPr>
            <p:ph type="title"/>
          </p:nvPr>
        </p:nvSpPr>
        <p:spPr>
          <a:xfrm>
            <a:off x="432000" y="489600"/>
            <a:ext cx="11340000" cy="489600"/>
          </a:xfrm>
          <a:prstGeom prst="rect">
            <a:avLst/>
          </a:prstGeom>
          <a:noFill/>
          <a:ln>
            <a:noFill/>
          </a:ln>
        </p:spPr>
        <p:txBody>
          <a:bodyPr spcFirstLastPara="1" wrap="square" lIns="0" tIns="0" rIns="0" bIns="0" anchor="ctr" anchorCtr="0"/>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p18"/>
          <p:cNvSpPr txBox="1">
            <a:spLocks noGrp="1"/>
          </p:cNvSpPr>
          <p:nvPr>
            <p:ph type="ftr" idx="11"/>
          </p:nvPr>
        </p:nvSpPr>
        <p:spPr>
          <a:xfrm>
            <a:off x="432000" y="7013779"/>
            <a:ext cx="8784941" cy="413808"/>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18"/>
          <p:cNvSpPr txBox="1">
            <a:spLocks noGrp="1"/>
          </p:cNvSpPr>
          <p:nvPr>
            <p:ph type="body" idx="1"/>
          </p:nvPr>
        </p:nvSpPr>
        <p:spPr>
          <a:xfrm>
            <a:off x="431801" y="1224000"/>
            <a:ext cx="11339513" cy="313436"/>
          </a:xfrm>
          <a:prstGeom prst="rect">
            <a:avLst/>
          </a:prstGeom>
          <a:noFill/>
          <a:ln>
            <a:noFill/>
          </a:ln>
        </p:spPr>
        <p:txBody>
          <a:bodyPr spcFirstLastPara="1" wrap="square" lIns="0" tIns="0" rIns="0" bIns="0" anchor="t" anchorCtr="0"/>
          <a:lstStyle>
            <a:lvl1pPr marL="457200" lvl="0" indent="-228600" algn="l">
              <a:lnSpc>
                <a:spcPct val="90000"/>
              </a:lnSpc>
              <a:spcBef>
                <a:spcPts val="1000"/>
              </a:spcBef>
              <a:spcAft>
                <a:spcPts val="0"/>
              </a:spcAft>
              <a:buClr>
                <a:srgbClr val="3F3F3F"/>
              </a:buClr>
              <a:buSzPts val="18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400"/>
              <a:buNone/>
              <a:defRPr/>
            </a:lvl3pPr>
            <a:lvl4pPr marL="1828800" lvl="3" indent="-228600" algn="l">
              <a:lnSpc>
                <a:spcPct val="90000"/>
              </a:lnSpc>
              <a:spcBef>
                <a:spcPts val="500"/>
              </a:spcBef>
              <a:spcAft>
                <a:spcPts val="0"/>
              </a:spcAft>
              <a:buClr>
                <a:srgbClr val="3F3F3F"/>
              </a:buClr>
              <a:buSzPts val="1400"/>
              <a:buNone/>
              <a:defRPr/>
            </a:lvl4pPr>
            <a:lvl5pPr marL="2286000" lvl="4" indent="-228600" algn="l">
              <a:lnSpc>
                <a:spcPct val="90000"/>
              </a:lnSpc>
              <a:spcBef>
                <a:spcPts val="500"/>
              </a:spcBef>
              <a:spcAft>
                <a:spcPts val="0"/>
              </a:spcAft>
              <a:buClr>
                <a:srgbClr val="3F3F3F"/>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13" name="Google Shape;213;p18"/>
          <p:cNvCxnSpPr/>
          <p:nvPr/>
        </p:nvCxnSpPr>
        <p:spPr>
          <a:xfrm>
            <a:off x="431801" y="4382240"/>
            <a:ext cx="11339513" cy="0"/>
          </a:xfrm>
          <a:prstGeom prst="straightConnector1">
            <a:avLst/>
          </a:prstGeom>
          <a:noFill/>
          <a:ln w="9525" cap="flat" cmpd="sng">
            <a:solidFill>
              <a:srgbClr val="BFBFBF"/>
            </a:solidFill>
            <a:prstDash val="solid"/>
            <a:miter lim="800000"/>
            <a:headEnd type="none" w="sm" len="sm"/>
            <a:tailEnd type="triangle" w="med" len="med"/>
          </a:ln>
        </p:spPr>
      </p:cxnSp>
      <p:sp>
        <p:nvSpPr>
          <p:cNvPr id="214" name="Google Shape;214;p18"/>
          <p:cNvSpPr txBox="1">
            <a:spLocks noGrp="1"/>
          </p:cNvSpPr>
          <p:nvPr>
            <p:ph type="body" idx="2"/>
          </p:nvPr>
        </p:nvSpPr>
        <p:spPr>
          <a:xfrm>
            <a:off x="412908" y="4502875"/>
            <a:ext cx="415608" cy="228679"/>
          </a:xfrm>
          <a:prstGeom prst="rect">
            <a:avLst/>
          </a:prstGeom>
          <a:noFill/>
          <a:ln>
            <a:noFill/>
          </a:ln>
        </p:spPr>
        <p:txBody>
          <a:bodyPr spcFirstLastPara="1" wrap="square" lIns="0" tIns="0" rIns="0" bIns="0" anchor="ctr" anchorCtr="0"/>
          <a:lstStyle>
            <a:lvl1pPr marL="457200" lvl="0" indent="-228600" algn="ctr">
              <a:lnSpc>
                <a:spcPct val="90000"/>
              </a:lnSpc>
              <a:spcBef>
                <a:spcPts val="1000"/>
              </a:spcBef>
              <a:spcAft>
                <a:spcPts val="0"/>
              </a:spcAft>
              <a:buClr>
                <a:srgbClr val="7F7F7F"/>
              </a:buClr>
              <a:buSzPts val="1400"/>
              <a:buNone/>
              <a:defRPr sz="14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5" name="Google Shape;215;p18"/>
          <p:cNvSpPr txBox="1">
            <a:spLocks noGrp="1"/>
          </p:cNvSpPr>
          <p:nvPr>
            <p:ph type="body" idx="3"/>
          </p:nvPr>
        </p:nvSpPr>
        <p:spPr>
          <a:xfrm>
            <a:off x="431800" y="4077051"/>
            <a:ext cx="377825" cy="228679"/>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6" name="Google Shape;216;p18"/>
          <p:cNvSpPr txBox="1">
            <a:spLocks noGrp="1"/>
          </p:cNvSpPr>
          <p:nvPr>
            <p:ph type="body" idx="4"/>
          </p:nvPr>
        </p:nvSpPr>
        <p:spPr>
          <a:xfrm>
            <a:off x="903817" y="4077051"/>
            <a:ext cx="377825" cy="228679"/>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7" name="Google Shape;217;p18"/>
          <p:cNvSpPr txBox="1">
            <a:spLocks noGrp="1"/>
          </p:cNvSpPr>
          <p:nvPr>
            <p:ph type="body" idx="5"/>
          </p:nvPr>
        </p:nvSpPr>
        <p:spPr>
          <a:xfrm>
            <a:off x="1375833" y="4077051"/>
            <a:ext cx="377825" cy="228679"/>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8" name="Google Shape;218;p18"/>
          <p:cNvSpPr txBox="1">
            <a:spLocks noGrp="1"/>
          </p:cNvSpPr>
          <p:nvPr>
            <p:ph type="body" idx="6"/>
          </p:nvPr>
        </p:nvSpPr>
        <p:spPr>
          <a:xfrm>
            <a:off x="1847851" y="4077051"/>
            <a:ext cx="377825" cy="228679"/>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18"/>
          <p:cNvSpPr txBox="1">
            <a:spLocks noGrp="1"/>
          </p:cNvSpPr>
          <p:nvPr>
            <p:ph type="body" idx="7"/>
          </p:nvPr>
        </p:nvSpPr>
        <p:spPr>
          <a:xfrm>
            <a:off x="6077108" y="4502875"/>
            <a:ext cx="415608" cy="228679"/>
          </a:xfrm>
          <a:prstGeom prst="rect">
            <a:avLst/>
          </a:prstGeom>
          <a:noFill/>
          <a:ln>
            <a:noFill/>
          </a:ln>
        </p:spPr>
        <p:txBody>
          <a:bodyPr spcFirstLastPara="1" wrap="square" lIns="0" tIns="0" rIns="0" bIns="0" anchor="ctr" anchorCtr="0"/>
          <a:lstStyle>
            <a:lvl1pPr marL="457200" lvl="0" indent="-228600" algn="ctr">
              <a:lnSpc>
                <a:spcPct val="90000"/>
              </a:lnSpc>
              <a:spcBef>
                <a:spcPts val="1000"/>
              </a:spcBef>
              <a:spcAft>
                <a:spcPts val="0"/>
              </a:spcAft>
              <a:buClr>
                <a:srgbClr val="7F7F7F"/>
              </a:buClr>
              <a:buSzPts val="1400"/>
              <a:buNone/>
              <a:defRPr sz="14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18"/>
          <p:cNvSpPr txBox="1">
            <a:spLocks noGrp="1"/>
          </p:cNvSpPr>
          <p:nvPr>
            <p:ph type="body" idx="8"/>
          </p:nvPr>
        </p:nvSpPr>
        <p:spPr>
          <a:xfrm>
            <a:off x="2319868" y="4077051"/>
            <a:ext cx="377825" cy="228679"/>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 name="Google Shape;221;p18"/>
          <p:cNvSpPr txBox="1">
            <a:spLocks noGrp="1"/>
          </p:cNvSpPr>
          <p:nvPr>
            <p:ph type="body" idx="9"/>
          </p:nvPr>
        </p:nvSpPr>
        <p:spPr>
          <a:xfrm>
            <a:off x="2791885" y="4077051"/>
            <a:ext cx="377825" cy="228679"/>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2" name="Google Shape;222;p18"/>
          <p:cNvSpPr txBox="1">
            <a:spLocks noGrp="1"/>
          </p:cNvSpPr>
          <p:nvPr>
            <p:ph type="body" idx="13"/>
          </p:nvPr>
        </p:nvSpPr>
        <p:spPr>
          <a:xfrm>
            <a:off x="3263902" y="4077051"/>
            <a:ext cx="377825" cy="228679"/>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18"/>
          <p:cNvSpPr txBox="1">
            <a:spLocks noGrp="1"/>
          </p:cNvSpPr>
          <p:nvPr>
            <p:ph type="body" idx="14"/>
          </p:nvPr>
        </p:nvSpPr>
        <p:spPr>
          <a:xfrm>
            <a:off x="4679953" y="4077051"/>
            <a:ext cx="377825" cy="228679"/>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4" name="Google Shape;224;p18"/>
          <p:cNvSpPr txBox="1">
            <a:spLocks noGrp="1"/>
          </p:cNvSpPr>
          <p:nvPr>
            <p:ph type="body" idx="15"/>
          </p:nvPr>
        </p:nvSpPr>
        <p:spPr>
          <a:xfrm>
            <a:off x="3735919" y="4077051"/>
            <a:ext cx="377825" cy="228679"/>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18"/>
          <p:cNvSpPr txBox="1">
            <a:spLocks noGrp="1"/>
          </p:cNvSpPr>
          <p:nvPr>
            <p:ph type="body" idx="16"/>
          </p:nvPr>
        </p:nvSpPr>
        <p:spPr>
          <a:xfrm>
            <a:off x="4207936" y="4077051"/>
            <a:ext cx="377825" cy="228679"/>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 name="Google Shape;226;p18"/>
          <p:cNvSpPr txBox="1">
            <a:spLocks noGrp="1"/>
          </p:cNvSpPr>
          <p:nvPr>
            <p:ph type="body" idx="17"/>
          </p:nvPr>
        </p:nvSpPr>
        <p:spPr>
          <a:xfrm>
            <a:off x="5151970" y="4077051"/>
            <a:ext cx="377825" cy="228679"/>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7" name="Google Shape;227;p18"/>
          <p:cNvSpPr txBox="1">
            <a:spLocks noGrp="1"/>
          </p:cNvSpPr>
          <p:nvPr>
            <p:ph type="body" idx="18"/>
          </p:nvPr>
        </p:nvSpPr>
        <p:spPr>
          <a:xfrm>
            <a:off x="5623987" y="4077051"/>
            <a:ext cx="377825" cy="228679"/>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18"/>
          <p:cNvSpPr txBox="1">
            <a:spLocks noGrp="1"/>
          </p:cNvSpPr>
          <p:nvPr>
            <p:ph type="body" idx="19"/>
          </p:nvPr>
        </p:nvSpPr>
        <p:spPr>
          <a:xfrm>
            <a:off x="6096000" y="4077051"/>
            <a:ext cx="377825" cy="228679"/>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 name="Google Shape;229;p18"/>
          <p:cNvSpPr txBox="1">
            <a:spLocks noGrp="1"/>
          </p:cNvSpPr>
          <p:nvPr>
            <p:ph type="body" idx="20"/>
          </p:nvPr>
        </p:nvSpPr>
        <p:spPr>
          <a:xfrm>
            <a:off x="6568013" y="4077051"/>
            <a:ext cx="377825" cy="228679"/>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0" name="Google Shape;230;p18"/>
          <p:cNvSpPr txBox="1">
            <a:spLocks noGrp="1"/>
          </p:cNvSpPr>
          <p:nvPr>
            <p:ph type="body" idx="21"/>
          </p:nvPr>
        </p:nvSpPr>
        <p:spPr>
          <a:xfrm>
            <a:off x="7040030" y="4077051"/>
            <a:ext cx="377825" cy="228679"/>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1" name="Google Shape;231;p18"/>
          <p:cNvSpPr txBox="1">
            <a:spLocks noGrp="1"/>
          </p:cNvSpPr>
          <p:nvPr>
            <p:ph type="body" idx="22"/>
          </p:nvPr>
        </p:nvSpPr>
        <p:spPr>
          <a:xfrm>
            <a:off x="7512047" y="4077051"/>
            <a:ext cx="377825" cy="228679"/>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2" name="Google Shape;232;p18"/>
          <p:cNvSpPr txBox="1">
            <a:spLocks noGrp="1"/>
          </p:cNvSpPr>
          <p:nvPr>
            <p:ph type="body" idx="23"/>
          </p:nvPr>
        </p:nvSpPr>
        <p:spPr>
          <a:xfrm>
            <a:off x="7984064" y="4077051"/>
            <a:ext cx="377825" cy="228679"/>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3" name="Google Shape;233;p18"/>
          <p:cNvSpPr txBox="1">
            <a:spLocks noGrp="1"/>
          </p:cNvSpPr>
          <p:nvPr>
            <p:ph type="body" idx="24"/>
          </p:nvPr>
        </p:nvSpPr>
        <p:spPr>
          <a:xfrm>
            <a:off x="8456081" y="4077051"/>
            <a:ext cx="377825" cy="228679"/>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4" name="Google Shape;234;p18"/>
          <p:cNvSpPr txBox="1">
            <a:spLocks noGrp="1"/>
          </p:cNvSpPr>
          <p:nvPr>
            <p:ph type="body" idx="25"/>
          </p:nvPr>
        </p:nvSpPr>
        <p:spPr>
          <a:xfrm>
            <a:off x="8928098" y="4077051"/>
            <a:ext cx="377825" cy="228679"/>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p18"/>
          <p:cNvSpPr txBox="1">
            <a:spLocks noGrp="1"/>
          </p:cNvSpPr>
          <p:nvPr>
            <p:ph type="body" idx="26"/>
          </p:nvPr>
        </p:nvSpPr>
        <p:spPr>
          <a:xfrm>
            <a:off x="10344149" y="4077051"/>
            <a:ext cx="377825" cy="228679"/>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6" name="Google Shape;236;p18"/>
          <p:cNvSpPr txBox="1">
            <a:spLocks noGrp="1"/>
          </p:cNvSpPr>
          <p:nvPr>
            <p:ph type="body" idx="27"/>
          </p:nvPr>
        </p:nvSpPr>
        <p:spPr>
          <a:xfrm>
            <a:off x="9400115" y="4077051"/>
            <a:ext cx="377825" cy="228679"/>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18"/>
          <p:cNvSpPr txBox="1">
            <a:spLocks noGrp="1"/>
          </p:cNvSpPr>
          <p:nvPr>
            <p:ph type="body" idx="28"/>
          </p:nvPr>
        </p:nvSpPr>
        <p:spPr>
          <a:xfrm>
            <a:off x="9872132" y="4077051"/>
            <a:ext cx="377825" cy="228679"/>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8" name="Google Shape;238;p18"/>
          <p:cNvSpPr txBox="1">
            <a:spLocks noGrp="1"/>
          </p:cNvSpPr>
          <p:nvPr>
            <p:ph type="body" idx="29"/>
          </p:nvPr>
        </p:nvSpPr>
        <p:spPr>
          <a:xfrm>
            <a:off x="10816166" y="4077051"/>
            <a:ext cx="377825" cy="228679"/>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9" name="Google Shape;239;p18"/>
          <p:cNvSpPr txBox="1">
            <a:spLocks noGrp="1"/>
          </p:cNvSpPr>
          <p:nvPr>
            <p:ph type="body" idx="30"/>
          </p:nvPr>
        </p:nvSpPr>
        <p:spPr>
          <a:xfrm>
            <a:off x="11288183" y="4077051"/>
            <a:ext cx="377825" cy="228679"/>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0" name="Google Shape;240;p18"/>
          <p:cNvSpPr txBox="1">
            <a:spLocks noGrp="1"/>
          </p:cNvSpPr>
          <p:nvPr>
            <p:ph type="body" idx="31"/>
          </p:nvPr>
        </p:nvSpPr>
        <p:spPr>
          <a:xfrm>
            <a:off x="5360989" y="2482851"/>
            <a:ext cx="1793875" cy="636905"/>
          </a:xfrm>
          <a:prstGeom prst="rect">
            <a:avLst/>
          </a:prstGeom>
          <a:noFill/>
          <a:ln>
            <a:noFill/>
          </a:ln>
        </p:spPr>
        <p:txBody>
          <a:bodyPr spcFirstLastPara="1" wrap="square" lIns="0" tIns="36000" rIns="0" bIns="0" anchor="t" anchorCtr="0"/>
          <a:lstStyle>
            <a:lvl1pPr marL="457200" lvl="0" indent="-228600" algn="ctr">
              <a:lnSpc>
                <a:spcPct val="90000"/>
              </a:lnSpc>
              <a:spcBef>
                <a:spcPts val="1000"/>
              </a:spcBef>
              <a:spcAft>
                <a:spcPts val="0"/>
              </a:spcAft>
              <a:buClr>
                <a:srgbClr val="3F3F3F"/>
              </a:buClr>
              <a:buSzPts val="1600"/>
              <a:buNone/>
              <a:defRPr sz="1600" b="1">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1" name="Google Shape;241;p18"/>
          <p:cNvSpPr txBox="1">
            <a:spLocks noGrp="1"/>
          </p:cNvSpPr>
          <p:nvPr>
            <p:ph type="body" idx="32"/>
          </p:nvPr>
        </p:nvSpPr>
        <p:spPr>
          <a:xfrm>
            <a:off x="5395728" y="2868689"/>
            <a:ext cx="1724394" cy="210582"/>
          </a:xfrm>
          <a:prstGeom prst="rect">
            <a:avLst/>
          </a:prstGeom>
          <a:solidFill>
            <a:srgbClr val="F2F2F2"/>
          </a:solidFill>
          <a:ln>
            <a:noFill/>
          </a:ln>
        </p:spPr>
        <p:txBody>
          <a:bodyPr spcFirstLastPara="1" wrap="square" lIns="0" tIns="0" rIns="0" bIns="0" anchor="ctr" anchorCtr="0"/>
          <a:lstStyle>
            <a:lvl1pPr marL="457200" lvl="0" indent="-228600" algn="ctr">
              <a:lnSpc>
                <a:spcPct val="90000"/>
              </a:lnSpc>
              <a:spcBef>
                <a:spcPts val="1000"/>
              </a:spcBef>
              <a:spcAft>
                <a:spcPts val="0"/>
              </a:spcAft>
              <a:buClr>
                <a:srgbClr val="3F3F3F"/>
              </a:buClr>
              <a:buSzPts val="1200"/>
              <a:buNone/>
              <a:defRPr sz="12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 name="Slide Number Placeholder 1">
            <a:extLst>
              <a:ext uri="{FF2B5EF4-FFF2-40B4-BE49-F238E27FC236}">
                <a16:creationId xmlns:a16="http://schemas.microsoft.com/office/drawing/2014/main" id="{82B06B74-6FF1-406A-9EB4-833F4AE23B63}"/>
              </a:ext>
            </a:extLst>
          </p:cNvPr>
          <p:cNvSpPr>
            <a:spLocks noGrp="1"/>
          </p:cNvSpPr>
          <p:nvPr>
            <p:ph type="sldNum" sz="quarter" idx="33"/>
          </p:nvPr>
        </p:nvSpPr>
        <p:spPr/>
        <p:txBody>
          <a:bodyPr/>
          <a:lstStyle/>
          <a:p>
            <a:fld id="{3AE5C512-4C2B-4962-B827-32F95FC1C800}"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am 6 Members">
  <p:cSld name="Team 6 Members">
    <p:spTree>
      <p:nvGrpSpPr>
        <p:cNvPr id="1" name="Shape 242"/>
        <p:cNvGrpSpPr/>
        <p:nvPr/>
      </p:nvGrpSpPr>
      <p:grpSpPr>
        <a:xfrm>
          <a:off x="0" y="0"/>
          <a:ext cx="0" cy="0"/>
          <a:chOff x="0" y="0"/>
          <a:chExt cx="0" cy="0"/>
        </a:xfrm>
      </p:grpSpPr>
      <p:sp>
        <p:nvSpPr>
          <p:cNvPr id="243" name="Google Shape;243;p19"/>
          <p:cNvSpPr txBox="1">
            <a:spLocks noGrp="1"/>
          </p:cNvSpPr>
          <p:nvPr>
            <p:ph type="title"/>
          </p:nvPr>
        </p:nvSpPr>
        <p:spPr>
          <a:xfrm>
            <a:off x="432000" y="489600"/>
            <a:ext cx="11340000" cy="489600"/>
          </a:xfrm>
          <a:prstGeom prst="rect">
            <a:avLst/>
          </a:prstGeom>
          <a:noFill/>
          <a:ln>
            <a:noFill/>
          </a:ln>
        </p:spPr>
        <p:txBody>
          <a:bodyPr spcFirstLastPara="1" wrap="square" lIns="0" tIns="0" rIns="0" bIns="0" anchor="ctr" anchorCtr="0"/>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p19"/>
          <p:cNvSpPr txBox="1">
            <a:spLocks noGrp="1"/>
          </p:cNvSpPr>
          <p:nvPr>
            <p:ph type="ftr" idx="11"/>
          </p:nvPr>
        </p:nvSpPr>
        <p:spPr>
          <a:xfrm>
            <a:off x="432000" y="7013779"/>
            <a:ext cx="8784941" cy="413808"/>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19"/>
          <p:cNvSpPr txBox="1">
            <a:spLocks noGrp="1"/>
          </p:cNvSpPr>
          <p:nvPr>
            <p:ph type="body" idx="1"/>
          </p:nvPr>
        </p:nvSpPr>
        <p:spPr>
          <a:xfrm>
            <a:off x="2340113" y="5106035"/>
            <a:ext cx="1800000" cy="1020000"/>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3F3F3F"/>
              </a:buClr>
              <a:buSzPts val="1600"/>
              <a:buNone/>
              <a:defRPr sz="1600"/>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6" name="Google Shape;246;p19"/>
          <p:cNvSpPr txBox="1">
            <a:spLocks noGrp="1"/>
          </p:cNvSpPr>
          <p:nvPr>
            <p:ph type="body" idx="2"/>
          </p:nvPr>
        </p:nvSpPr>
        <p:spPr>
          <a:xfrm>
            <a:off x="4248426" y="5106035"/>
            <a:ext cx="1800000" cy="1020000"/>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3F3F3F"/>
              </a:buClr>
              <a:buSzPts val="1600"/>
              <a:buNone/>
              <a:defRPr sz="1600"/>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19"/>
          <p:cNvSpPr txBox="1">
            <a:spLocks noGrp="1"/>
          </p:cNvSpPr>
          <p:nvPr>
            <p:ph type="body" idx="3"/>
          </p:nvPr>
        </p:nvSpPr>
        <p:spPr>
          <a:xfrm>
            <a:off x="6156739" y="5106035"/>
            <a:ext cx="1800000" cy="1020000"/>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3F3F3F"/>
              </a:buClr>
              <a:buSzPts val="1600"/>
              <a:buNone/>
              <a:defRPr sz="1600"/>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8" name="Google Shape;248;p19"/>
          <p:cNvSpPr txBox="1">
            <a:spLocks noGrp="1"/>
          </p:cNvSpPr>
          <p:nvPr>
            <p:ph type="body" idx="4"/>
          </p:nvPr>
        </p:nvSpPr>
        <p:spPr>
          <a:xfrm>
            <a:off x="8065052" y="5106035"/>
            <a:ext cx="1800000" cy="1020000"/>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3F3F3F"/>
              </a:buClr>
              <a:buSzPts val="1600"/>
              <a:buNone/>
              <a:defRPr sz="1600"/>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19"/>
          <p:cNvSpPr txBox="1">
            <a:spLocks noGrp="1"/>
          </p:cNvSpPr>
          <p:nvPr>
            <p:ph type="body" idx="5"/>
          </p:nvPr>
        </p:nvSpPr>
        <p:spPr>
          <a:xfrm>
            <a:off x="431800" y="4449845"/>
            <a:ext cx="1800000" cy="571200"/>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0" name="Google Shape;250;p19"/>
          <p:cNvSpPr txBox="1">
            <a:spLocks noGrp="1"/>
          </p:cNvSpPr>
          <p:nvPr>
            <p:ph type="body" idx="6"/>
          </p:nvPr>
        </p:nvSpPr>
        <p:spPr>
          <a:xfrm>
            <a:off x="2340113" y="4449846"/>
            <a:ext cx="1800000" cy="571200"/>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1" name="Google Shape;251;p19"/>
          <p:cNvSpPr txBox="1">
            <a:spLocks noGrp="1"/>
          </p:cNvSpPr>
          <p:nvPr>
            <p:ph type="body" idx="7"/>
          </p:nvPr>
        </p:nvSpPr>
        <p:spPr>
          <a:xfrm>
            <a:off x="4248426" y="4449846"/>
            <a:ext cx="1800000" cy="571200"/>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2" name="Google Shape;252;p19"/>
          <p:cNvSpPr txBox="1">
            <a:spLocks noGrp="1"/>
          </p:cNvSpPr>
          <p:nvPr>
            <p:ph type="body" idx="8"/>
          </p:nvPr>
        </p:nvSpPr>
        <p:spPr>
          <a:xfrm>
            <a:off x="6156739" y="4449846"/>
            <a:ext cx="1800000" cy="571200"/>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3" name="Google Shape;253;p19"/>
          <p:cNvSpPr txBox="1">
            <a:spLocks noGrp="1"/>
          </p:cNvSpPr>
          <p:nvPr>
            <p:ph type="body" idx="9"/>
          </p:nvPr>
        </p:nvSpPr>
        <p:spPr>
          <a:xfrm>
            <a:off x="8065052" y="4449846"/>
            <a:ext cx="1800000" cy="571200"/>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4" name="Google Shape;254;p19"/>
          <p:cNvSpPr txBox="1">
            <a:spLocks noGrp="1"/>
          </p:cNvSpPr>
          <p:nvPr>
            <p:ph type="body" idx="13"/>
          </p:nvPr>
        </p:nvSpPr>
        <p:spPr>
          <a:xfrm>
            <a:off x="431800" y="5106035"/>
            <a:ext cx="1800000" cy="1020000"/>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3F3F3F"/>
              </a:buClr>
              <a:buSzPts val="1600"/>
              <a:buNone/>
              <a:defRPr sz="1600"/>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5" name="Google Shape;255;p19"/>
          <p:cNvSpPr>
            <a:spLocks noGrp="1"/>
          </p:cNvSpPr>
          <p:nvPr>
            <p:ph type="pic" idx="14"/>
          </p:nvPr>
        </p:nvSpPr>
        <p:spPr>
          <a:xfrm>
            <a:off x="717089" y="2448799"/>
            <a:ext cx="1229425" cy="1393348"/>
          </a:xfrm>
          <a:prstGeom prst="ellipse">
            <a:avLst/>
          </a:prstGeom>
          <a:solidFill>
            <a:srgbClr val="F2F2F2"/>
          </a:solidFill>
          <a:ln w="9525" cap="flat" cmpd="sng">
            <a:solidFill>
              <a:srgbClr val="BFBFBF"/>
            </a:solidFill>
            <a:prstDash val="solid"/>
            <a:round/>
            <a:headEnd type="none" w="sm" len="sm"/>
            <a:tailEnd type="none" w="sm" len="sm"/>
          </a:ln>
        </p:spPr>
        <p:txBody>
          <a:bodyPr spcFirstLastPara="1" wrap="square" lIns="0" tIns="0" rIns="0" bIns="0" anchor="ctr" anchorCtr="0"/>
          <a:lstStyle>
            <a:lvl1pPr marR="0" lvl="0" algn="ctr" rtl="0">
              <a:lnSpc>
                <a:spcPct val="90000"/>
              </a:lnSpc>
              <a:spcBef>
                <a:spcPts val="1000"/>
              </a:spcBef>
              <a:spcAft>
                <a:spcPts val="0"/>
              </a:spcAft>
              <a:buClr>
                <a:srgbClr val="3F3F3F"/>
              </a:buClr>
              <a:buSzPts val="1800"/>
              <a:buFont typeface="Arial"/>
              <a:buNone/>
              <a:defRPr sz="1800" b="0" i="0" u="none" strike="noStrike" cap="none">
                <a:solidFill>
                  <a:srgbClr val="3F3F3F"/>
                </a:solidFill>
                <a:latin typeface="Calibri"/>
                <a:ea typeface="Calibri"/>
                <a:cs typeface="Calibri"/>
                <a:sym typeface="Calibri"/>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alibri"/>
                <a:ea typeface="Calibri"/>
                <a:cs typeface="Calibri"/>
                <a:sym typeface="Calibri"/>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6" name="Google Shape;256;p19"/>
          <p:cNvSpPr>
            <a:spLocks noGrp="1"/>
          </p:cNvSpPr>
          <p:nvPr>
            <p:ph type="pic" idx="15"/>
          </p:nvPr>
        </p:nvSpPr>
        <p:spPr>
          <a:xfrm>
            <a:off x="2625402" y="2448799"/>
            <a:ext cx="1229425" cy="1393348"/>
          </a:xfrm>
          <a:prstGeom prst="ellipse">
            <a:avLst/>
          </a:prstGeom>
          <a:solidFill>
            <a:srgbClr val="F2F2F2"/>
          </a:solidFill>
          <a:ln w="9525" cap="flat" cmpd="sng">
            <a:solidFill>
              <a:srgbClr val="BFBFBF"/>
            </a:solidFill>
            <a:prstDash val="solid"/>
            <a:round/>
            <a:headEnd type="none" w="sm" len="sm"/>
            <a:tailEnd type="none" w="sm" len="sm"/>
          </a:ln>
        </p:spPr>
        <p:txBody>
          <a:bodyPr spcFirstLastPara="1" wrap="square" lIns="0" tIns="0" rIns="0" bIns="0" anchor="ctr" anchorCtr="0"/>
          <a:lstStyle>
            <a:lvl1pPr marR="0" lvl="0" algn="ctr" rtl="0">
              <a:lnSpc>
                <a:spcPct val="90000"/>
              </a:lnSpc>
              <a:spcBef>
                <a:spcPts val="1000"/>
              </a:spcBef>
              <a:spcAft>
                <a:spcPts val="0"/>
              </a:spcAft>
              <a:buClr>
                <a:srgbClr val="3F3F3F"/>
              </a:buClr>
              <a:buSzPts val="1800"/>
              <a:buFont typeface="Arial"/>
              <a:buNone/>
              <a:defRPr sz="1800" b="0" i="0" u="none" strike="noStrike" cap="none">
                <a:solidFill>
                  <a:srgbClr val="3F3F3F"/>
                </a:solidFill>
                <a:latin typeface="Calibri"/>
                <a:ea typeface="Calibri"/>
                <a:cs typeface="Calibri"/>
                <a:sym typeface="Calibri"/>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alibri"/>
                <a:ea typeface="Calibri"/>
                <a:cs typeface="Calibri"/>
                <a:sym typeface="Calibri"/>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7" name="Google Shape;257;p19"/>
          <p:cNvSpPr>
            <a:spLocks noGrp="1"/>
          </p:cNvSpPr>
          <p:nvPr>
            <p:ph type="pic" idx="16"/>
          </p:nvPr>
        </p:nvSpPr>
        <p:spPr>
          <a:xfrm>
            <a:off x="4533715" y="2448799"/>
            <a:ext cx="1229425" cy="1393348"/>
          </a:xfrm>
          <a:prstGeom prst="ellipse">
            <a:avLst/>
          </a:prstGeom>
          <a:solidFill>
            <a:srgbClr val="F2F2F2"/>
          </a:solidFill>
          <a:ln w="9525" cap="flat" cmpd="sng">
            <a:solidFill>
              <a:srgbClr val="BFBFBF"/>
            </a:solidFill>
            <a:prstDash val="solid"/>
            <a:round/>
            <a:headEnd type="none" w="sm" len="sm"/>
            <a:tailEnd type="none" w="sm" len="sm"/>
          </a:ln>
        </p:spPr>
        <p:txBody>
          <a:bodyPr spcFirstLastPara="1" wrap="square" lIns="0" tIns="0" rIns="0" bIns="0" anchor="ctr" anchorCtr="0"/>
          <a:lstStyle>
            <a:lvl1pPr marR="0" lvl="0" algn="ctr" rtl="0">
              <a:lnSpc>
                <a:spcPct val="90000"/>
              </a:lnSpc>
              <a:spcBef>
                <a:spcPts val="1000"/>
              </a:spcBef>
              <a:spcAft>
                <a:spcPts val="0"/>
              </a:spcAft>
              <a:buClr>
                <a:srgbClr val="3F3F3F"/>
              </a:buClr>
              <a:buSzPts val="1800"/>
              <a:buFont typeface="Arial"/>
              <a:buNone/>
              <a:defRPr sz="1800" b="0" i="0" u="none" strike="noStrike" cap="none">
                <a:solidFill>
                  <a:srgbClr val="3F3F3F"/>
                </a:solidFill>
                <a:latin typeface="Calibri"/>
                <a:ea typeface="Calibri"/>
                <a:cs typeface="Calibri"/>
                <a:sym typeface="Calibri"/>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alibri"/>
                <a:ea typeface="Calibri"/>
                <a:cs typeface="Calibri"/>
                <a:sym typeface="Calibri"/>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8" name="Google Shape;258;p19"/>
          <p:cNvSpPr>
            <a:spLocks noGrp="1"/>
          </p:cNvSpPr>
          <p:nvPr>
            <p:ph type="pic" idx="17"/>
          </p:nvPr>
        </p:nvSpPr>
        <p:spPr>
          <a:xfrm>
            <a:off x="6442028" y="2448799"/>
            <a:ext cx="1229425" cy="1393348"/>
          </a:xfrm>
          <a:prstGeom prst="ellipse">
            <a:avLst/>
          </a:prstGeom>
          <a:solidFill>
            <a:srgbClr val="F2F2F2"/>
          </a:solidFill>
          <a:ln w="9525" cap="flat" cmpd="sng">
            <a:solidFill>
              <a:srgbClr val="BFBFBF"/>
            </a:solidFill>
            <a:prstDash val="solid"/>
            <a:round/>
            <a:headEnd type="none" w="sm" len="sm"/>
            <a:tailEnd type="none" w="sm" len="sm"/>
          </a:ln>
        </p:spPr>
        <p:txBody>
          <a:bodyPr spcFirstLastPara="1" wrap="square" lIns="0" tIns="0" rIns="0" bIns="0" anchor="ctr" anchorCtr="0"/>
          <a:lstStyle>
            <a:lvl1pPr marR="0" lvl="0" algn="ctr" rtl="0">
              <a:lnSpc>
                <a:spcPct val="90000"/>
              </a:lnSpc>
              <a:spcBef>
                <a:spcPts val="1000"/>
              </a:spcBef>
              <a:spcAft>
                <a:spcPts val="0"/>
              </a:spcAft>
              <a:buClr>
                <a:srgbClr val="3F3F3F"/>
              </a:buClr>
              <a:buSzPts val="1800"/>
              <a:buFont typeface="Arial"/>
              <a:buNone/>
              <a:defRPr sz="1800" b="0" i="0" u="none" strike="noStrike" cap="none">
                <a:solidFill>
                  <a:srgbClr val="3F3F3F"/>
                </a:solidFill>
                <a:latin typeface="Calibri"/>
                <a:ea typeface="Calibri"/>
                <a:cs typeface="Calibri"/>
                <a:sym typeface="Calibri"/>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alibri"/>
                <a:ea typeface="Calibri"/>
                <a:cs typeface="Calibri"/>
                <a:sym typeface="Calibri"/>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9" name="Google Shape;259;p19"/>
          <p:cNvSpPr>
            <a:spLocks noGrp="1"/>
          </p:cNvSpPr>
          <p:nvPr>
            <p:ph type="pic" idx="18"/>
          </p:nvPr>
        </p:nvSpPr>
        <p:spPr>
          <a:xfrm>
            <a:off x="8350341" y="2448799"/>
            <a:ext cx="1229425" cy="1393348"/>
          </a:xfrm>
          <a:prstGeom prst="ellipse">
            <a:avLst/>
          </a:prstGeom>
          <a:solidFill>
            <a:srgbClr val="F2F2F2"/>
          </a:solidFill>
          <a:ln w="9525" cap="flat" cmpd="sng">
            <a:solidFill>
              <a:srgbClr val="BFBFBF"/>
            </a:solidFill>
            <a:prstDash val="solid"/>
            <a:round/>
            <a:headEnd type="none" w="sm" len="sm"/>
            <a:tailEnd type="none" w="sm" len="sm"/>
          </a:ln>
        </p:spPr>
        <p:txBody>
          <a:bodyPr spcFirstLastPara="1" wrap="square" lIns="0" tIns="0" rIns="0" bIns="0" anchor="ctr" anchorCtr="0"/>
          <a:lstStyle>
            <a:lvl1pPr marR="0" lvl="0" algn="ctr" rtl="0">
              <a:lnSpc>
                <a:spcPct val="90000"/>
              </a:lnSpc>
              <a:spcBef>
                <a:spcPts val="1000"/>
              </a:spcBef>
              <a:spcAft>
                <a:spcPts val="0"/>
              </a:spcAft>
              <a:buClr>
                <a:srgbClr val="3F3F3F"/>
              </a:buClr>
              <a:buSzPts val="1800"/>
              <a:buFont typeface="Arial"/>
              <a:buNone/>
              <a:defRPr sz="1800" b="0" i="0" u="none" strike="noStrike" cap="none">
                <a:solidFill>
                  <a:srgbClr val="3F3F3F"/>
                </a:solidFill>
                <a:latin typeface="Calibri"/>
                <a:ea typeface="Calibri"/>
                <a:cs typeface="Calibri"/>
                <a:sym typeface="Calibri"/>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alibri"/>
                <a:ea typeface="Calibri"/>
                <a:cs typeface="Calibri"/>
                <a:sym typeface="Calibri"/>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0" name="Google Shape;260;p19"/>
          <p:cNvSpPr>
            <a:spLocks noGrp="1"/>
          </p:cNvSpPr>
          <p:nvPr>
            <p:ph type="pic" idx="19"/>
          </p:nvPr>
        </p:nvSpPr>
        <p:spPr>
          <a:xfrm>
            <a:off x="10258652" y="2448799"/>
            <a:ext cx="1229425" cy="1393348"/>
          </a:xfrm>
          <a:prstGeom prst="ellipse">
            <a:avLst/>
          </a:prstGeom>
          <a:solidFill>
            <a:srgbClr val="F2F2F2"/>
          </a:solidFill>
          <a:ln w="9525" cap="flat" cmpd="sng">
            <a:solidFill>
              <a:srgbClr val="BFBFBF"/>
            </a:solidFill>
            <a:prstDash val="solid"/>
            <a:round/>
            <a:headEnd type="none" w="sm" len="sm"/>
            <a:tailEnd type="none" w="sm" len="sm"/>
          </a:ln>
        </p:spPr>
        <p:txBody>
          <a:bodyPr spcFirstLastPara="1" wrap="square" lIns="0" tIns="0" rIns="0" bIns="0" anchor="ctr" anchorCtr="0"/>
          <a:lstStyle>
            <a:lvl1pPr marR="0" lvl="0" algn="ctr" rtl="0">
              <a:lnSpc>
                <a:spcPct val="90000"/>
              </a:lnSpc>
              <a:spcBef>
                <a:spcPts val="1000"/>
              </a:spcBef>
              <a:spcAft>
                <a:spcPts val="0"/>
              </a:spcAft>
              <a:buClr>
                <a:srgbClr val="3F3F3F"/>
              </a:buClr>
              <a:buSzPts val="1800"/>
              <a:buFont typeface="Arial"/>
              <a:buNone/>
              <a:defRPr sz="1800" b="0" i="0" u="none" strike="noStrike" cap="none">
                <a:solidFill>
                  <a:srgbClr val="3F3F3F"/>
                </a:solidFill>
                <a:latin typeface="Calibri"/>
                <a:ea typeface="Calibri"/>
                <a:cs typeface="Calibri"/>
                <a:sym typeface="Calibri"/>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alibri"/>
                <a:ea typeface="Calibri"/>
                <a:cs typeface="Calibri"/>
                <a:sym typeface="Calibri"/>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1" name="Google Shape;261;p19"/>
          <p:cNvSpPr txBox="1">
            <a:spLocks noGrp="1"/>
          </p:cNvSpPr>
          <p:nvPr>
            <p:ph type="body" idx="20"/>
          </p:nvPr>
        </p:nvSpPr>
        <p:spPr>
          <a:xfrm>
            <a:off x="9973363" y="4449340"/>
            <a:ext cx="1800000" cy="572135"/>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marL="914400" lvl="1" indent="-228600" algn="ctr">
              <a:lnSpc>
                <a:spcPct val="90000"/>
              </a:lnSpc>
              <a:spcBef>
                <a:spcPts val="500"/>
              </a:spcBef>
              <a:spcAft>
                <a:spcPts val="0"/>
              </a:spcAft>
              <a:buClr>
                <a:srgbClr val="3F3F3F"/>
              </a:buClr>
              <a:buSzPts val="1600"/>
              <a:buNone/>
              <a:defRPr/>
            </a:lvl2pPr>
            <a:lvl3pPr marL="1371600" lvl="2" indent="-228600" algn="ctr">
              <a:lnSpc>
                <a:spcPct val="90000"/>
              </a:lnSpc>
              <a:spcBef>
                <a:spcPts val="500"/>
              </a:spcBef>
              <a:spcAft>
                <a:spcPts val="0"/>
              </a:spcAft>
              <a:buClr>
                <a:srgbClr val="3F3F3F"/>
              </a:buClr>
              <a:buSzPts val="1400"/>
              <a:buNone/>
              <a:defRPr/>
            </a:lvl3pPr>
            <a:lvl4pPr marL="1828800" lvl="3" indent="-228600" algn="ctr">
              <a:lnSpc>
                <a:spcPct val="90000"/>
              </a:lnSpc>
              <a:spcBef>
                <a:spcPts val="500"/>
              </a:spcBef>
              <a:spcAft>
                <a:spcPts val="0"/>
              </a:spcAft>
              <a:buClr>
                <a:srgbClr val="3F3F3F"/>
              </a:buClr>
              <a:buSzPts val="1400"/>
              <a:buNone/>
              <a:defRPr/>
            </a:lvl4pPr>
            <a:lvl5pPr marL="2286000" lvl="4" indent="-228600" algn="ctr">
              <a:lnSpc>
                <a:spcPct val="90000"/>
              </a:lnSpc>
              <a:spcBef>
                <a:spcPts val="500"/>
              </a:spcBef>
              <a:spcAft>
                <a:spcPts val="0"/>
              </a:spcAft>
              <a:buClr>
                <a:srgbClr val="3F3F3F"/>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 name="Google Shape;262;p19"/>
          <p:cNvSpPr txBox="1">
            <a:spLocks noGrp="1"/>
          </p:cNvSpPr>
          <p:nvPr>
            <p:ph type="body" idx="21"/>
          </p:nvPr>
        </p:nvSpPr>
        <p:spPr>
          <a:xfrm>
            <a:off x="9973363" y="5106036"/>
            <a:ext cx="1800000" cy="1020128"/>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3F3F3F"/>
              </a:buClr>
              <a:buSzPts val="1800"/>
              <a:buNone/>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3" name="Google Shape;263;p19"/>
          <p:cNvSpPr>
            <a:spLocks noGrp="1"/>
          </p:cNvSpPr>
          <p:nvPr>
            <p:ph type="sldNum" idx="12"/>
          </p:nvPr>
        </p:nvSpPr>
        <p:spPr>
          <a:xfrm>
            <a:off x="11533755" y="7023292"/>
            <a:ext cx="432000" cy="489600"/>
          </a:xfrm>
          <a:prstGeom prst="ellipse">
            <a:avLst/>
          </a:prstGeom>
          <a:noFill/>
          <a:ln>
            <a:noFill/>
          </a:ln>
        </p:spPr>
        <p:txBody>
          <a:bodyPr spcFirstLastPara="1" wrap="square" lIns="91425" tIns="45700" rIns="91425" bIns="45700" anchor="t" anchorCtr="0">
            <a:noAutofit/>
          </a:bodyPr>
          <a:lstStyle>
            <a:lvl1pPr marL="0" lvl="0" indent="0" algn="l">
              <a:spcBef>
                <a:spcPts val="0"/>
              </a:spcBef>
              <a:buNone/>
              <a:defRPr sz="1800">
                <a:solidFill>
                  <a:srgbClr val="3F3F3F"/>
                </a:solidFill>
                <a:latin typeface="Calibri"/>
                <a:ea typeface="Calibri"/>
                <a:cs typeface="Calibri"/>
                <a:sym typeface="Calibri"/>
              </a:defRPr>
            </a:lvl1pPr>
            <a:lvl2pPr marL="0" lvl="1" indent="0" algn="l">
              <a:spcBef>
                <a:spcPts val="0"/>
              </a:spcBef>
              <a:buNone/>
              <a:defRPr sz="1800">
                <a:solidFill>
                  <a:srgbClr val="3F3F3F"/>
                </a:solidFill>
                <a:latin typeface="Calibri"/>
                <a:ea typeface="Calibri"/>
                <a:cs typeface="Calibri"/>
                <a:sym typeface="Calibri"/>
              </a:defRPr>
            </a:lvl2pPr>
            <a:lvl3pPr marL="0" lvl="2" indent="0" algn="l">
              <a:spcBef>
                <a:spcPts val="0"/>
              </a:spcBef>
              <a:buNone/>
              <a:defRPr sz="1800">
                <a:solidFill>
                  <a:srgbClr val="3F3F3F"/>
                </a:solidFill>
                <a:latin typeface="Calibri"/>
                <a:ea typeface="Calibri"/>
                <a:cs typeface="Calibri"/>
                <a:sym typeface="Calibri"/>
              </a:defRPr>
            </a:lvl3pPr>
            <a:lvl4pPr marL="0" lvl="3" indent="0" algn="l">
              <a:spcBef>
                <a:spcPts val="0"/>
              </a:spcBef>
              <a:buNone/>
              <a:defRPr sz="1800">
                <a:solidFill>
                  <a:srgbClr val="3F3F3F"/>
                </a:solidFill>
                <a:latin typeface="Calibri"/>
                <a:ea typeface="Calibri"/>
                <a:cs typeface="Calibri"/>
                <a:sym typeface="Calibri"/>
              </a:defRPr>
            </a:lvl4pPr>
            <a:lvl5pPr marL="0" lvl="4" indent="0" algn="l">
              <a:spcBef>
                <a:spcPts val="0"/>
              </a:spcBef>
              <a:buNone/>
              <a:defRPr sz="1800">
                <a:solidFill>
                  <a:srgbClr val="3F3F3F"/>
                </a:solidFill>
                <a:latin typeface="Calibri"/>
                <a:ea typeface="Calibri"/>
                <a:cs typeface="Calibri"/>
                <a:sym typeface="Calibri"/>
              </a:defRPr>
            </a:lvl5pPr>
            <a:lvl6pPr marL="0" lvl="5" indent="0" algn="l">
              <a:spcBef>
                <a:spcPts val="0"/>
              </a:spcBef>
              <a:buNone/>
              <a:defRPr sz="1800">
                <a:solidFill>
                  <a:srgbClr val="3F3F3F"/>
                </a:solidFill>
                <a:latin typeface="Calibri"/>
                <a:ea typeface="Calibri"/>
                <a:cs typeface="Calibri"/>
                <a:sym typeface="Calibri"/>
              </a:defRPr>
            </a:lvl6pPr>
            <a:lvl7pPr marL="0" lvl="6" indent="0" algn="l">
              <a:spcBef>
                <a:spcPts val="0"/>
              </a:spcBef>
              <a:buNone/>
              <a:defRPr sz="1800">
                <a:solidFill>
                  <a:srgbClr val="3F3F3F"/>
                </a:solidFill>
                <a:latin typeface="Calibri"/>
                <a:ea typeface="Calibri"/>
                <a:cs typeface="Calibri"/>
                <a:sym typeface="Calibri"/>
              </a:defRPr>
            </a:lvl7pPr>
            <a:lvl8pPr marL="0" lvl="7" indent="0" algn="l">
              <a:spcBef>
                <a:spcPts val="0"/>
              </a:spcBef>
              <a:buNone/>
              <a:defRPr sz="1800">
                <a:solidFill>
                  <a:srgbClr val="3F3F3F"/>
                </a:solidFill>
                <a:latin typeface="Calibri"/>
                <a:ea typeface="Calibri"/>
                <a:cs typeface="Calibri"/>
                <a:sym typeface="Calibri"/>
              </a:defRPr>
            </a:lvl8pPr>
            <a:lvl9pPr marL="0" lvl="8" indent="0" algn="l">
              <a:spcBef>
                <a:spcPts val="0"/>
              </a:spcBef>
              <a:buNone/>
              <a:defRPr sz="1800">
                <a:solidFill>
                  <a:srgbClr val="3F3F3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ubtitle Only">
  <p:cSld name="Title and Subtitle Only">
    <p:spTree>
      <p:nvGrpSpPr>
        <p:cNvPr id="1" name="Shape 264"/>
        <p:cNvGrpSpPr/>
        <p:nvPr/>
      </p:nvGrpSpPr>
      <p:grpSpPr>
        <a:xfrm>
          <a:off x="0" y="0"/>
          <a:ext cx="0" cy="0"/>
          <a:chOff x="0" y="0"/>
          <a:chExt cx="0" cy="0"/>
        </a:xfrm>
      </p:grpSpPr>
      <p:sp>
        <p:nvSpPr>
          <p:cNvPr id="265" name="Google Shape;265;p20"/>
          <p:cNvSpPr/>
          <p:nvPr/>
        </p:nvSpPr>
        <p:spPr>
          <a:xfrm rot="4308689">
            <a:off x="8095867" y="-7554"/>
            <a:ext cx="735145" cy="777553"/>
          </a:xfrm>
          <a:custGeom>
            <a:avLst/>
            <a:gdLst/>
            <a:ahLst/>
            <a:cxnLst/>
            <a:rect l="l" t="t" r="r" b="b"/>
            <a:pathLst>
              <a:path w="648657" h="777553" extrusionOk="0">
                <a:moveTo>
                  <a:pt x="0" y="777553"/>
                </a:moveTo>
                <a:lnTo>
                  <a:pt x="255474" y="0"/>
                </a:lnTo>
                <a:lnTo>
                  <a:pt x="648657" y="713937"/>
                </a:lnTo>
                <a:lnTo>
                  <a:pt x="0" y="777553"/>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6" name="Google Shape;266;p20"/>
          <p:cNvSpPr/>
          <p:nvPr/>
        </p:nvSpPr>
        <p:spPr>
          <a:xfrm rot="4308689">
            <a:off x="8640446" y="-354430"/>
            <a:ext cx="4047377" cy="3737093"/>
          </a:xfrm>
          <a:custGeom>
            <a:avLst/>
            <a:gdLst/>
            <a:ahLst/>
            <a:cxnLst/>
            <a:rect l="l" t="t" r="r" b="b"/>
            <a:pathLst>
              <a:path w="3571215" h="3737093" extrusionOk="0">
                <a:moveTo>
                  <a:pt x="0" y="3023156"/>
                </a:moveTo>
                <a:lnTo>
                  <a:pt x="993291" y="0"/>
                </a:lnTo>
                <a:lnTo>
                  <a:pt x="3571215" y="847006"/>
                </a:lnTo>
                <a:lnTo>
                  <a:pt x="1392370" y="3639100"/>
                </a:lnTo>
                <a:lnTo>
                  <a:pt x="393183" y="3737093"/>
                </a:lnTo>
                <a:lnTo>
                  <a:pt x="0" y="3023156"/>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7" name="Google Shape;267;p20"/>
          <p:cNvSpPr txBox="1">
            <a:spLocks noGrp="1"/>
          </p:cNvSpPr>
          <p:nvPr>
            <p:ph type="title"/>
          </p:nvPr>
        </p:nvSpPr>
        <p:spPr>
          <a:xfrm>
            <a:off x="432000" y="489600"/>
            <a:ext cx="11340000" cy="489600"/>
          </a:xfrm>
          <a:prstGeom prst="rect">
            <a:avLst/>
          </a:prstGeom>
          <a:noFill/>
          <a:ln>
            <a:noFill/>
          </a:ln>
        </p:spPr>
        <p:txBody>
          <a:bodyPr spcFirstLastPara="1" wrap="square" lIns="0" tIns="0" rIns="0" bIns="0" anchor="ctr" anchorCtr="0"/>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8" name="Google Shape;268;p20"/>
          <p:cNvSpPr txBox="1">
            <a:spLocks noGrp="1"/>
          </p:cNvSpPr>
          <p:nvPr>
            <p:ph type="ftr" idx="11"/>
          </p:nvPr>
        </p:nvSpPr>
        <p:spPr>
          <a:xfrm>
            <a:off x="432000" y="7013779"/>
            <a:ext cx="8784941" cy="413808"/>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0" name="Google Shape;270;p20"/>
          <p:cNvSpPr/>
          <p:nvPr/>
        </p:nvSpPr>
        <p:spPr>
          <a:xfrm rot="4308689">
            <a:off x="9059146" y="2009637"/>
            <a:ext cx="2244789" cy="2066510"/>
          </a:xfrm>
          <a:custGeom>
            <a:avLst/>
            <a:gdLst/>
            <a:ahLst/>
            <a:cxnLst/>
            <a:rect l="l" t="t" r="r" b="b"/>
            <a:pathLst>
              <a:path w="1980696" h="2066510" extrusionOk="0">
                <a:moveTo>
                  <a:pt x="0" y="2066510"/>
                </a:moveTo>
                <a:lnTo>
                  <a:pt x="1138078" y="0"/>
                </a:lnTo>
                <a:lnTo>
                  <a:pt x="1980696" y="1530016"/>
                </a:lnTo>
                <a:lnTo>
                  <a:pt x="1459417" y="2066510"/>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1" name="Google Shape;271;p20"/>
          <p:cNvSpPr/>
          <p:nvPr/>
        </p:nvSpPr>
        <p:spPr>
          <a:xfrm rot="-7769131">
            <a:off x="9434318" y="4522026"/>
            <a:ext cx="392941" cy="206124"/>
          </a:xfrm>
          <a:custGeom>
            <a:avLst/>
            <a:gdLst/>
            <a:ahLst/>
            <a:cxnLst/>
            <a:rect l="l" t="t" r="r" b="b"/>
            <a:pathLst>
              <a:path w="346713" h="206124" extrusionOk="0">
                <a:moveTo>
                  <a:pt x="346713" y="206124"/>
                </a:moveTo>
                <a:lnTo>
                  <a:pt x="0" y="206124"/>
                </a:lnTo>
                <a:lnTo>
                  <a:pt x="86666" y="0"/>
                </a:lnTo>
                <a:lnTo>
                  <a:pt x="346713" y="206124"/>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2" name="Google Shape;272;p20"/>
          <p:cNvSpPr/>
          <p:nvPr/>
        </p:nvSpPr>
        <p:spPr>
          <a:xfrm rot="-9168920">
            <a:off x="9528616" y="4209041"/>
            <a:ext cx="710669" cy="380282"/>
          </a:xfrm>
          <a:custGeom>
            <a:avLst/>
            <a:gdLst/>
            <a:ahLst/>
            <a:cxnLst/>
            <a:rect l="l" t="t" r="r" b="b"/>
            <a:pathLst>
              <a:path w="710669" h="335543" extrusionOk="0">
                <a:moveTo>
                  <a:pt x="710669" y="176660"/>
                </a:moveTo>
                <a:lnTo>
                  <a:pt x="0" y="335543"/>
                </a:lnTo>
                <a:lnTo>
                  <a:pt x="141082" y="0"/>
                </a:lnTo>
                <a:lnTo>
                  <a:pt x="487795" y="0"/>
                </a:lnTo>
                <a:lnTo>
                  <a:pt x="710669" y="176660"/>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3" name="Google Shape;273;p20"/>
          <p:cNvSpPr/>
          <p:nvPr/>
        </p:nvSpPr>
        <p:spPr>
          <a:xfrm rot="4308689">
            <a:off x="8702363" y="1324676"/>
            <a:ext cx="1412391" cy="1580187"/>
          </a:xfrm>
          <a:custGeom>
            <a:avLst/>
            <a:gdLst/>
            <a:ahLst/>
            <a:cxnLst/>
            <a:rect l="l" t="t" r="r" b="b"/>
            <a:pathLst>
              <a:path w="1246227" h="1580187" extrusionOk="0">
                <a:moveTo>
                  <a:pt x="0" y="1580187"/>
                </a:moveTo>
                <a:lnTo>
                  <a:pt x="1168783" y="0"/>
                </a:lnTo>
                <a:lnTo>
                  <a:pt x="1246227" y="105569"/>
                </a:lnTo>
                <a:lnTo>
                  <a:pt x="358471" y="1574380"/>
                </a:lnTo>
                <a:lnTo>
                  <a:pt x="0" y="1580187"/>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4" name="Google Shape;274;p20"/>
          <p:cNvSpPr/>
          <p:nvPr/>
        </p:nvSpPr>
        <p:spPr>
          <a:xfrm rot="-4406895">
            <a:off x="11358578" y="3253052"/>
            <a:ext cx="275581" cy="406553"/>
          </a:xfrm>
          <a:custGeom>
            <a:avLst/>
            <a:gdLst/>
            <a:ahLst/>
            <a:cxnLst/>
            <a:rect l="l" t="t" r="r" b="b"/>
            <a:pathLst>
              <a:path w="243160" h="406553" extrusionOk="0">
                <a:moveTo>
                  <a:pt x="243160" y="342071"/>
                </a:moveTo>
                <a:lnTo>
                  <a:pt x="156493" y="406553"/>
                </a:lnTo>
                <a:lnTo>
                  <a:pt x="0" y="0"/>
                </a:lnTo>
                <a:lnTo>
                  <a:pt x="243160" y="342071"/>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5" name="Google Shape;275;p20"/>
          <p:cNvSpPr/>
          <p:nvPr/>
        </p:nvSpPr>
        <p:spPr>
          <a:xfrm rot="-4406895">
            <a:off x="10832866" y="3011709"/>
            <a:ext cx="785171" cy="510610"/>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6" name="Google Shape;276;p20"/>
          <p:cNvSpPr txBox="1">
            <a:spLocks noGrp="1"/>
          </p:cNvSpPr>
          <p:nvPr>
            <p:ph type="body" idx="1"/>
          </p:nvPr>
        </p:nvSpPr>
        <p:spPr>
          <a:xfrm>
            <a:off x="431801" y="1224000"/>
            <a:ext cx="11339513" cy="313436"/>
          </a:xfrm>
          <a:prstGeom prst="rect">
            <a:avLst/>
          </a:prstGeom>
          <a:noFill/>
          <a:ln>
            <a:noFill/>
          </a:ln>
        </p:spPr>
        <p:txBody>
          <a:bodyPr spcFirstLastPara="1" wrap="square" lIns="0" tIns="0" rIns="0" bIns="0" anchor="t" anchorCtr="0"/>
          <a:lstStyle>
            <a:lvl1pPr marL="457200" lvl="0" indent="-228600" algn="l">
              <a:lnSpc>
                <a:spcPct val="90000"/>
              </a:lnSpc>
              <a:spcBef>
                <a:spcPts val="1000"/>
              </a:spcBef>
              <a:spcAft>
                <a:spcPts val="0"/>
              </a:spcAft>
              <a:buClr>
                <a:srgbClr val="3F3F3F"/>
              </a:buClr>
              <a:buSzPts val="18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400"/>
              <a:buNone/>
              <a:defRPr/>
            </a:lvl3pPr>
            <a:lvl4pPr marL="1828800" lvl="3" indent="-228600" algn="l">
              <a:lnSpc>
                <a:spcPct val="90000"/>
              </a:lnSpc>
              <a:spcBef>
                <a:spcPts val="500"/>
              </a:spcBef>
              <a:spcAft>
                <a:spcPts val="0"/>
              </a:spcAft>
              <a:buClr>
                <a:srgbClr val="3F3F3F"/>
              </a:buClr>
              <a:buSzPts val="1400"/>
              <a:buNone/>
              <a:defRPr/>
            </a:lvl4pPr>
            <a:lvl5pPr marL="2286000" lvl="4" indent="-228600" algn="l">
              <a:lnSpc>
                <a:spcPct val="90000"/>
              </a:lnSpc>
              <a:spcBef>
                <a:spcPts val="500"/>
              </a:spcBef>
              <a:spcAft>
                <a:spcPts val="0"/>
              </a:spcAft>
              <a:buClr>
                <a:srgbClr val="3F3F3F"/>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 name="Slide Number Placeholder 1">
            <a:extLst>
              <a:ext uri="{FF2B5EF4-FFF2-40B4-BE49-F238E27FC236}">
                <a16:creationId xmlns:a16="http://schemas.microsoft.com/office/drawing/2014/main" id="{8686B261-1791-4C1D-B374-61CB43C2495A}"/>
              </a:ext>
            </a:extLst>
          </p:cNvPr>
          <p:cNvSpPr>
            <a:spLocks noGrp="1"/>
          </p:cNvSpPr>
          <p:nvPr>
            <p:ph type="sldNum" sz="quarter" idx="12"/>
          </p:nvPr>
        </p:nvSpPr>
        <p:spPr/>
        <p:txBody>
          <a:bodyPr/>
          <a:lstStyle/>
          <a:p>
            <a:fld id="{3AE5C512-4C2B-4962-B827-32F95FC1C800}"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77"/>
        <p:cNvGrpSpPr/>
        <p:nvPr/>
      </p:nvGrpSpPr>
      <p:grpSpPr>
        <a:xfrm>
          <a:off x="0" y="0"/>
          <a:ext cx="0" cy="0"/>
          <a:chOff x="0" y="0"/>
          <a:chExt cx="0" cy="0"/>
        </a:xfrm>
      </p:grpSpPr>
      <p:sp>
        <p:nvSpPr>
          <p:cNvPr id="278" name="Google Shape;278;p21"/>
          <p:cNvSpPr/>
          <p:nvPr/>
        </p:nvSpPr>
        <p:spPr>
          <a:xfrm rot="-7400842">
            <a:off x="10031182" y="-174602"/>
            <a:ext cx="2218039" cy="1399810"/>
          </a:xfrm>
          <a:custGeom>
            <a:avLst/>
            <a:gdLst/>
            <a:ahLst/>
            <a:cxnLst/>
            <a:rect l="l" t="t" r="r" b="b"/>
            <a:pathLst>
              <a:path w="1957093" h="1399810" extrusionOk="0">
                <a:moveTo>
                  <a:pt x="0" y="318772"/>
                </a:moveTo>
                <a:lnTo>
                  <a:pt x="858544" y="36067"/>
                </a:lnTo>
                <a:lnTo>
                  <a:pt x="1957093" y="0"/>
                </a:lnTo>
                <a:lnTo>
                  <a:pt x="1012700" y="1399810"/>
                </a:lnTo>
                <a:lnTo>
                  <a:pt x="172487" y="1221089"/>
                </a:lnTo>
                <a:lnTo>
                  <a:pt x="0" y="318772"/>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9" name="Google Shape;279;p21"/>
          <p:cNvSpPr/>
          <p:nvPr/>
        </p:nvSpPr>
        <p:spPr>
          <a:xfrm rot="6973557">
            <a:off x="9749957" y="276690"/>
            <a:ext cx="848018" cy="780669"/>
          </a:xfrm>
          <a:custGeom>
            <a:avLst/>
            <a:gdLst/>
            <a:ahLst/>
            <a:cxnLst/>
            <a:rect l="l" t="t" r="r" b="b"/>
            <a:pathLst>
              <a:path w="1980696" h="2066510" extrusionOk="0">
                <a:moveTo>
                  <a:pt x="0" y="2066510"/>
                </a:moveTo>
                <a:lnTo>
                  <a:pt x="1138078" y="0"/>
                </a:lnTo>
                <a:lnTo>
                  <a:pt x="1980696" y="1530016"/>
                </a:lnTo>
                <a:lnTo>
                  <a:pt x="1459417" y="2066510"/>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0" name="Google Shape;280;p21"/>
          <p:cNvSpPr txBox="1">
            <a:spLocks noGrp="1"/>
          </p:cNvSpPr>
          <p:nvPr>
            <p:ph type="title"/>
          </p:nvPr>
        </p:nvSpPr>
        <p:spPr>
          <a:xfrm>
            <a:off x="432000" y="489600"/>
            <a:ext cx="11340000" cy="489600"/>
          </a:xfrm>
          <a:prstGeom prst="rect">
            <a:avLst/>
          </a:prstGeom>
          <a:noFill/>
          <a:ln>
            <a:noFill/>
          </a:ln>
        </p:spPr>
        <p:txBody>
          <a:bodyPr spcFirstLastPara="1" wrap="square" lIns="0" tIns="0" rIns="0" bIns="0" anchor="ctr" anchorCtr="0"/>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1" name="Google Shape;281;p21"/>
          <p:cNvSpPr txBox="1">
            <a:spLocks noGrp="1"/>
          </p:cNvSpPr>
          <p:nvPr>
            <p:ph type="ftr" idx="11"/>
          </p:nvPr>
        </p:nvSpPr>
        <p:spPr>
          <a:xfrm>
            <a:off x="432000" y="7013779"/>
            <a:ext cx="8784941" cy="413808"/>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21"/>
          <p:cNvSpPr/>
          <p:nvPr/>
        </p:nvSpPr>
        <p:spPr>
          <a:xfrm rot="5483574">
            <a:off x="9837983" y="943512"/>
            <a:ext cx="275581" cy="406553"/>
          </a:xfrm>
          <a:custGeom>
            <a:avLst/>
            <a:gdLst/>
            <a:ahLst/>
            <a:cxnLst/>
            <a:rect l="l" t="t" r="r" b="b"/>
            <a:pathLst>
              <a:path w="243160" h="406553" extrusionOk="0">
                <a:moveTo>
                  <a:pt x="243160" y="342071"/>
                </a:moveTo>
                <a:lnTo>
                  <a:pt x="156493" y="406553"/>
                </a:lnTo>
                <a:lnTo>
                  <a:pt x="0" y="0"/>
                </a:lnTo>
                <a:lnTo>
                  <a:pt x="243160" y="342071"/>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4" name="Google Shape;284;p21"/>
          <p:cNvSpPr/>
          <p:nvPr/>
        </p:nvSpPr>
        <p:spPr>
          <a:xfrm rot="-7364292">
            <a:off x="11731053" y="143486"/>
            <a:ext cx="376596" cy="247882"/>
          </a:xfrm>
          <a:custGeom>
            <a:avLst/>
            <a:gdLst/>
            <a:ahLst/>
            <a:cxnLst/>
            <a:rect l="l" t="t" r="r" b="b"/>
            <a:pathLst>
              <a:path w="1449157" h="1081038" extrusionOk="0">
                <a:moveTo>
                  <a:pt x="0" y="0"/>
                </a:moveTo>
                <a:lnTo>
                  <a:pt x="1449157" y="433129"/>
                </a:lnTo>
                <a:lnTo>
                  <a:pt x="1012700" y="1081038"/>
                </a:lnTo>
                <a:lnTo>
                  <a:pt x="172487" y="902317"/>
                </a:lnTo>
                <a:lnTo>
                  <a:pt x="0" y="0"/>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5" name="Google Shape;285;p21"/>
          <p:cNvSpPr/>
          <p:nvPr/>
        </p:nvSpPr>
        <p:spPr>
          <a:xfrm rot="-8263484">
            <a:off x="10313237" y="1228873"/>
            <a:ext cx="648657" cy="881227"/>
          </a:xfrm>
          <a:custGeom>
            <a:avLst/>
            <a:gdLst/>
            <a:ahLst/>
            <a:cxnLst/>
            <a:rect l="l" t="t" r="r" b="b"/>
            <a:pathLst>
              <a:path w="648657" h="777553" extrusionOk="0">
                <a:moveTo>
                  <a:pt x="0" y="777553"/>
                </a:moveTo>
                <a:lnTo>
                  <a:pt x="255474" y="0"/>
                </a:lnTo>
                <a:lnTo>
                  <a:pt x="648657" y="713937"/>
                </a:lnTo>
                <a:lnTo>
                  <a:pt x="0" y="777553"/>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6" name="Google Shape;286;p21"/>
          <p:cNvSpPr/>
          <p:nvPr/>
        </p:nvSpPr>
        <p:spPr>
          <a:xfrm rot="5738060">
            <a:off x="9798107" y="1203982"/>
            <a:ext cx="785171" cy="510610"/>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7" name="Google Shape;287;p21"/>
          <p:cNvSpPr/>
          <p:nvPr/>
        </p:nvSpPr>
        <p:spPr>
          <a:xfrm rot="8291645">
            <a:off x="10081798" y="904506"/>
            <a:ext cx="371360" cy="310196"/>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30C6C14C-0726-4BFF-B144-C3B5945DF9B9}"/>
              </a:ext>
            </a:extLst>
          </p:cNvPr>
          <p:cNvSpPr>
            <a:spLocks noGrp="1"/>
          </p:cNvSpPr>
          <p:nvPr>
            <p:ph type="sldNum" sz="quarter" idx="12"/>
          </p:nvPr>
        </p:nvSpPr>
        <p:spPr/>
        <p:txBody>
          <a:bodyPr/>
          <a:lstStyle/>
          <a:p>
            <a:fld id="{3AE5C512-4C2B-4962-B827-32F95FC1C80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solidFill>
          <a:schemeClr val="lt1"/>
        </a:solidFill>
        <a:effectLst/>
      </p:bgPr>
    </p:bg>
    <p:spTree>
      <p:nvGrpSpPr>
        <p:cNvPr id="1" name="Shape 36"/>
        <p:cNvGrpSpPr/>
        <p:nvPr/>
      </p:nvGrpSpPr>
      <p:grpSpPr>
        <a:xfrm>
          <a:off x="0" y="0"/>
          <a:ext cx="0" cy="0"/>
          <a:chOff x="0" y="0"/>
          <a:chExt cx="0" cy="0"/>
        </a:xfrm>
      </p:grpSpPr>
      <p:sp>
        <p:nvSpPr>
          <p:cNvPr id="37" name="Google Shape;37;p4"/>
          <p:cNvSpPr>
            <a:spLocks noGrp="1"/>
          </p:cNvSpPr>
          <p:nvPr>
            <p:ph type="pic" idx="2"/>
          </p:nvPr>
        </p:nvSpPr>
        <p:spPr>
          <a:xfrm>
            <a:off x="86715" y="98276"/>
            <a:ext cx="12018572" cy="7575848"/>
          </a:xfrm>
          <a:prstGeom prst="rect">
            <a:avLst/>
          </a:prstGeom>
          <a:solidFill>
            <a:srgbClr val="D8D8D8"/>
          </a:solidFill>
          <a:ln>
            <a:noFill/>
          </a:ln>
        </p:spPr>
        <p:txBody>
          <a:bodyPr spcFirstLastPara="1" wrap="square" lIns="360000" tIns="360000" rIns="0" bIns="0" anchor="t" anchorCtr="0"/>
          <a:lstStyle>
            <a:lvl1pPr marR="0" lvl="0" algn="l" rtl="0">
              <a:lnSpc>
                <a:spcPct val="90000"/>
              </a:lnSpc>
              <a:spcBef>
                <a:spcPts val="1000"/>
              </a:spcBef>
              <a:spcAft>
                <a:spcPts val="0"/>
              </a:spcAft>
              <a:buClr>
                <a:srgbClr val="3F3F3F"/>
              </a:buClr>
              <a:buSzPts val="1100"/>
              <a:buFont typeface="Arial"/>
              <a:buNone/>
              <a:defRPr sz="1100" b="0" i="1" u="none" strike="noStrike" cap="none">
                <a:solidFill>
                  <a:srgbClr val="3F3F3F"/>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alibri"/>
                <a:ea typeface="Calibri"/>
                <a:cs typeface="Calibri"/>
                <a:sym typeface="Calibri"/>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4"/>
          <p:cNvSpPr txBox="1">
            <a:spLocks noGrp="1"/>
          </p:cNvSpPr>
          <p:nvPr>
            <p:ph type="ctrTitle"/>
          </p:nvPr>
        </p:nvSpPr>
        <p:spPr>
          <a:xfrm>
            <a:off x="2494607" y="2535638"/>
            <a:ext cx="7202786" cy="1643093"/>
          </a:xfrm>
          <a:prstGeom prst="rect">
            <a:avLst/>
          </a:prstGeom>
          <a:solidFill>
            <a:schemeClr val="dk1">
              <a:alpha val="80000"/>
            </a:schemeClr>
          </a:solidFill>
          <a:ln>
            <a:noFill/>
          </a:ln>
        </p:spPr>
        <p:txBody>
          <a:bodyPr spcFirstLastPara="1" wrap="square" lIns="288000" tIns="0" rIns="2160000" bIns="144000" anchor="b" anchorCtr="0"/>
          <a:lstStyle>
            <a:lvl1pPr lvl="0" algn="r">
              <a:lnSpc>
                <a:spcPct val="90000"/>
              </a:lnSpc>
              <a:spcBef>
                <a:spcPts val="0"/>
              </a:spcBef>
              <a:spcAft>
                <a:spcPts val="0"/>
              </a:spcAft>
              <a:buClr>
                <a:schemeClr val="lt1"/>
              </a:buClr>
              <a:buSzPts val="4200"/>
              <a:buFont typeface="Rockwell"/>
              <a:buNone/>
              <a:defRPr sz="4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
          <p:cNvSpPr txBox="1">
            <a:spLocks noGrp="1"/>
          </p:cNvSpPr>
          <p:nvPr>
            <p:ph type="subTitle" idx="1"/>
          </p:nvPr>
        </p:nvSpPr>
        <p:spPr>
          <a:xfrm>
            <a:off x="2494608" y="4175962"/>
            <a:ext cx="5282503" cy="1060800"/>
          </a:xfrm>
          <a:prstGeom prst="rect">
            <a:avLst/>
          </a:prstGeom>
          <a:solidFill>
            <a:schemeClr val="dk1">
              <a:alpha val="89803"/>
            </a:schemeClr>
          </a:solidFill>
          <a:ln>
            <a:noFill/>
          </a:ln>
        </p:spPr>
        <p:txBody>
          <a:bodyPr spcFirstLastPara="1" wrap="square" lIns="216000" tIns="144000" rIns="216000" bIns="0" anchor="t" anchorCtr="0"/>
          <a:lstStyle>
            <a:lvl1pPr lvl="0" algn="r">
              <a:lnSpc>
                <a:spcPct val="90000"/>
              </a:lnSpc>
              <a:spcBef>
                <a:spcPts val="1000"/>
              </a:spcBef>
              <a:spcAft>
                <a:spcPts val="0"/>
              </a:spcAft>
              <a:buClr>
                <a:schemeClr val="lt1"/>
              </a:buClr>
              <a:buSzPts val="2100"/>
              <a:buNone/>
              <a:defRPr sz="2100">
                <a:solidFill>
                  <a:schemeClr val="lt1"/>
                </a:solidFill>
              </a:defRPr>
            </a:lvl1pPr>
            <a:lvl2pPr lvl="1" algn="ctr">
              <a:lnSpc>
                <a:spcPct val="90000"/>
              </a:lnSpc>
              <a:spcBef>
                <a:spcPts val="500"/>
              </a:spcBef>
              <a:spcAft>
                <a:spcPts val="0"/>
              </a:spcAft>
              <a:buClr>
                <a:srgbClr val="3F3F3F"/>
              </a:buClr>
              <a:buSzPts val="2000"/>
              <a:buNone/>
              <a:defRPr sz="2000"/>
            </a:lvl2pPr>
            <a:lvl3pPr lvl="2" algn="ctr">
              <a:lnSpc>
                <a:spcPct val="90000"/>
              </a:lnSpc>
              <a:spcBef>
                <a:spcPts val="500"/>
              </a:spcBef>
              <a:spcAft>
                <a:spcPts val="0"/>
              </a:spcAft>
              <a:buClr>
                <a:srgbClr val="3F3F3F"/>
              </a:buClr>
              <a:buSzPts val="1800"/>
              <a:buNone/>
              <a:defRPr sz="1800"/>
            </a:lvl3pPr>
            <a:lvl4pPr lvl="3" algn="ctr">
              <a:lnSpc>
                <a:spcPct val="90000"/>
              </a:lnSpc>
              <a:spcBef>
                <a:spcPts val="500"/>
              </a:spcBef>
              <a:spcAft>
                <a:spcPts val="0"/>
              </a:spcAft>
              <a:buClr>
                <a:srgbClr val="3F3F3F"/>
              </a:buClr>
              <a:buSzPts val="1600"/>
              <a:buNone/>
              <a:defRPr sz="1600"/>
            </a:lvl4pPr>
            <a:lvl5pPr lvl="4" algn="ctr">
              <a:lnSpc>
                <a:spcPct val="90000"/>
              </a:lnSpc>
              <a:spcBef>
                <a:spcPts val="500"/>
              </a:spcBef>
              <a:spcAft>
                <a:spcPts val="0"/>
              </a:spcAft>
              <a:buClr>
                <a:srgbClr val="3F3F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40" name="Google Shape;40;p4" descr="Title Slide divider line&#10;"/>
          <p:cNvCxnSpPr/>
          <p:nvPr/>
        </p:nvCxnSpPr>
        <p:spPr>
          <a:xfrm>
            <a:off x="7777113" y="2733744"/>
            <a:ext cx="0" cy="1246882"/>
          </a:xfrm>
          <a:prstGeom prst="straightConnector1">
            <a:avLst/>
          </a:prstGeom>
          <a:noFill/>
          <a:ln w="9525" cap="flat" cmpd="sng">
            <a:solidFill>
              <a:schemeClr val="accent1"/>
            </a:solidFill>
            <a:prstDash val="solid"/>
            <a:miter lim="800000"/>
            <a:headEnd type="none" w="sm" len="sm"/>
            <a:tailEnd type="none" w="sm" len="sm"/>
          </a:ln>
        </p:spPr>
      </p:cxnSp>
      <p:sp>
        <p:nvSpPr>
          <p:cNvPr id="41" name="Google Shape;41;p4"/>
          <p:cNvSpPr>
            <a:spLocks noGrp="1"/>
          </p:cNvSpPr>
          <p:nvPr>
            <p:ph type="pic" idx="3"/>
          </p:nvPr>
        </p:nvSpPr>
        <p:spPr>
          <a:xfrm>
            <a:off x="8065008" y="2932786"/>
            <a:ext cx="1344168" cy="797966"/>
          </a:xfrm>
          <a:prstGeom prst="rect">
            <a:avLst/>
          </a:prstGeom>
          <a:noFill/>
          <a:ln>
            <a:noFill/>
          </a:ln>
        </p:spPr>
        <p:txBody>
          <a:bodyPr spcFirstLastPara="1" wrap="square" lIns="0" tIns="0" rIns="0" bIns="0" anchor="t" anchorCtr="0"/>
          <a:lstStyle>
            <a:lvl1pPr marR="0" lvl="0" algn="l"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alibri"/>
                <a:ea typeface="Calibri"/>
                <a:cs typeface="Calibri"/>
                <a:sym typeface="Calibri"/>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 name="Footer Placeholder 1">
            <a:extLst>
              <a:ext uri="{FF2B5EF4-FFF2-40B4-BE49-F238E27FC236}">
                <a16:creationId xmlns:a16="http://schemas.microsoft.com/office/drawing/2014/main" id="{39192C03-B7AB-49E2-8BC9-633EFD75434C}"/>
              </a:ext>
            </a:extLst>
          </p:cNvPr>
          <p:cNvSpPr>
            <a:spLocks noGrp="1"/>
          </p:cNvSpPr>
          <p:nvPr>
            <p:ph type="ftr" idx="10"/>
          </p:nvPr>
        </p:nvSpPr>
        <p:spPr/>
        <p:txBody>
          <a:bodyPr/>
          <a:lstStyle/>
          <a:p>
            <a:endParaRPr lang="en-US"/>
          </a:p>
        </p:txBody>
      </p:sp>
      <p:sp>
        <p:nvSpPr>
          <p:cNvPr id="3" name="Slide Number Placeholder 2">
            <a:extLst>
              <a:ext uri="{FF2B5EF4-FFF2-40B4-BE49-F238E27FC236}">
                <a16:creationId xmlns:a16="http://schemas.microsoft.com/office/drawing/2014/main" id="{5AA30226-7474-489C-871B-9C5431B2D1D9}"/>
              </a:ext>
            </a:extLst>
          </p:cNvPr>
          <p:cNvSpPr>
            <a:spLocks noGrp="1"/>
          </p:cNvSpPr>
          <p:nvPr>
            <p:ph type="sldNum" sz="quarter" idx="11"/>
          </p:nvPr>
        </p:nvSpPr>
        <p:spPr/>
        <p:txBody>
          <a:bodyPr/>
          <a:lstStyle/>
          <a:p>
            <a:fld id="{3AE5C512-4C2B-4962-B827-32F95FC1C800}"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No Graphic">
  <p:cSld name="Title Only No Graphic">
    <p:spTree>
      <p:nvGrpSpPr>
        <p:cNvPr id="1" name="Shape 288"/>
        <p:cNvGrpSpPr/>
        <p:nvPr/>
      </p:nvGrpSpPr>
      <p:grpSpPr>
        <a:xfrm>
          <a:off x="0" y="0"/>
          <a:ext cx="0" cy="0"/>
          <a:chOff x="0" y="0"/>
          <a:chExt cx="0" cy="0"/>
        </a:xfrm>
      </p:grpSpPr>
      <p:sp>
        <p:nvSpPr>
          <p:cNvPr id="289" name="Google Shape;289;p22"/>
          <p:cNvSpPr txBox="1">
            <a:spLocks noGrp="1"/>
          </p:cNvSpPr>
          <p:nvPr>
            <p:ph type="title"/>
          </p:nvPr>
        </p:nvSpPr>
        <p:spPr>
          <a:xfrm>
            <a:off x="432000" y="489600"/>
            <a:ext cx="11340000" cy="489600"/>
          </a:xfrm>
          <a:prstGeom prst="rect">
            <a:avLst/>
          </a:prstGeom>
          <a:noFill/>
          <a:ln>
            <a:noFill/>
          </a:ln>
        </p:spPr>
        <p:txBody>
          <a:bodyPr spcFirstLastPara="1" wrap="square" lIns="0" tIns="0" rIns="0" bIns="0" anchor="ctr" anchorCtr="0"/>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0" name="Google Shape;290;p22"/>
          <p:cNvSpPr txBox="1">
            <a:spLocks noGrp="1"/>
          </p:cNvSpPr>
          <p:nvPr>
            <p:ph type="ftr" idx="11"/>
          </p:nvPr>
        </p:nvSpPr>
        <p:spPr>
          <a:xfrm>
            <a:off x="432000" y="7013779"/>
            <a:ext cx="8784941" cy="413808"/>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 name="Slide Number Placeholder 1">
            <a:extLst>
              <a:ext uri="{FF2B5EF4-FFF2-40B4-BE49-F238E27FC236}">
                <a16:creationId xmlns:a16="http://schemas.microsoft.com/office/drawing/2014/main" id="{259A3190-2F3C-47A0-87A0-1EEE0DFF4B04}"/>
              </a:ext>
            </a:extLst>
          </p:cNvPr>
          <p:cNvSpPr>
            <a:spLocks noGrp="1"/>
          </p:cNvSpPr>
          <p:nvPr>
            <p:ph type="sldNum" sz="quarter" idx="12"/>
          </p:nvPr>
        </p:nvSpPr>
        <p:spPr/>
        <p:txBody>
          <a:bodyPr/>
          <a:lstStyle/>
          <a:p>
            <a:fld id="{3AE5C512-4C2B-4962-B827-32F95FC1C800}"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292"/>
        <p:cNvGrpSpPr/>
        <p:nvPr/>
      </p:nvGrpSpPr>
      <p:grpSpPr>
        <a:xfrm>
          <a:off x="0" y="0"/>
          <a:ext cx="0" cy="0"/>
          <a:chOff x="0" y="0"/>
          <a:chExt cx="0" cy="0"/>
        </a:xfrm>
      </p:grpSpPr>
      <p:sp>
        <p:nvSpPr>
          <p:cNvPr id="293" name="Google Shape;293;p23"/>
          <p:cNvSpPr txBox="1">
            <a:spLocks noGrp="1"/>
          </p:cNvSpPr>
          <p:nvPr>
            <p:ph type="ctrTitle"/>
          </p:nvPr>
        </p:nvSpPr>
        <p:spPr>
          <a:xfrm>
            <a:off x="0" y="2004211"/>
            <a:ext cx="6840000" cy="2705947"/>
          </a:xfrm>
          <a:prstGeom prst="rect">
            <a:avLst/>
          </a:prstGeom>
          <a:solidFill>
            <a:schemeClr val="dk1">
              <a:alpha val="80000"/>
            </a:schemeClr>
          </a:solidFill>
          <a:ln>
            <a:noFill/>
          </a:ln>
        </p:spPr>
        <p:txBody>
          <a:bodyPr spcFirstLastPara="1" wrap="square" lIns="432000" tIns="0" rIns="432000" bIns="144000" anchor="b" anchorCtr="0"/>
          <a:lstStyle>
            <a:lvl1pPr lvl="0" algn="l">
              <a:lnSpc>
                <a:spcPct val="90000"/>
              </a:lnSpc>
              <a:spcBef>
                <a:spcPts val="0"/>
              </a:spcBef>
              <a:spcAft>
                <a:spcPts val="0"/>
              </a:spcAft>
              <a:buClr>
                <a:schemeClr val="lt1"/>
              </a:buClr>
              <a:buSzPts val="4200"/>
              <a:buFont typeface="Rockwell"/>
              <a:buNone/>
              <a:defRPr sz="4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4" name="Google Shape;294;p23"/>
          <p:cNvSpPr txBox="1">
            <a:spLocks noGrp="1"/>
          </p:cNvSpPr>
          <p:nvPr>
            <p:ph type="subTitle" idx="1"/>
          </p:nvPr>
        </p:nvSpPr>
        <p:spPr>
          <a:xfrm>
            <a:off x="0" y="4707388"/>
            <a:ext cx="6840000" cy="1060800"/>
          </a:xfrm>
          <a:prstGeom prst="rect">
            <a:avLst/>
          </a:prstGeom>
          <a:solidFill>
            <a:schemeClr val="dk1">
              <a:alpha val="89803"/>
            </a:schemeClr>
          </a:solidFill>
          <a:ln>
            <a:noFill/>
          </a:ln>
        </p:spPr>
        <p:txBody>
          <a:bodyPr spcFirstLastPara="1" wrap="square" lIns="432000" tIns="144000" rIns="0" bIns="0" anchor="t" anchorCtr="0"/>
          <a:lstStyle>
            <a:lvl1pPr lvl="0" algn="l">
              <a:lnSpc>
                <a:spcPct val="90000"/>
              </a:lnSpc>
              <a:spcBef>
                <a:spcPts val="1000"/>
              </a:spcBef>
              <a:spcAft>
                <a:spcPts val="0"/>
              </a:spcAft>
              <a:buClr>
                <a:schemeClr val="lt1"/>
              </a:buClr>
              <a:buSzPts val="2100"/>
              <a:buNone/>
              <a:defRPr sz="2100">
                <a:solidFill>
                  <a:schemeClr val="lt1"/>
                </a:solidFill>
              </a:defRPr>
            </a:lvl1pPr>
            <a:lvl2pPr lvl="1" algn="ctr">
              <a:lnSpc>
                <a:spcPct val="90000"/>
              </a:lnSpc>
              <a:spcBef>
                <a:spcPts val="500"/>
              </a:spcBef>
              <a:spcAft>
                <a:spcPts val="0"/>
              </a:spcAft>
              <a:buClr>
                <a:srgbClr val="3F3F3F"/>
              </a:buClr>
              <a:buSzPts val="2000"/>
              <a:buNone/>
              <a:defRPr sz="2000"/>
            </a:lvl2pPr>
            <a:lvl3pPr lvl="2" algn="ctr">
              <a:lnSpc>
                <a:spcPct val="90000"/>
              </a:lnSpc>
              <a:spcBef>
                <a:spcPts val="500"/>
              </a:spcBef>
              <a:spcAft>
                <a:spcPts val="0"/>
              </a:spcAft>
              <a:buClr>
                <a:srgbClr val="3F3F3F"/>
              </a:buClr>
              <a:buSzPts val="1800"/>
              <a:buNone/>
              <a:defRPr sz="1800"/>
            </a:lvl3pPr>
            <a:lvl4pPr lvl="3" algn="ctr">
              <a:lnSpc>
                <a:spcPct val="90000"/>
              </a:lnSpc>
              <a:spcBef>
                <a:spcPts val="500"/>
              </a:spcBef>
              <a:spcAft>
                <a:spcPts val="0"/>
              </a:spcAft>
              <a:buClr>
                <a:srgbClr val="3F3F3F"/>
              </a:buClr>
              <a:buSzPts val="1600"/>
              <a:buNone/>
              <a:defRPr sz="1600"/>
            </a:lvl4pPr>
            <a:lvl5pPr lvl="4" algn="ctr">
              <a:lnSpc>
                <a:spcPct val="90000"/>
              </a:lnSpc>
              <a:spcBef>
                <a:spcPts val="500"/>
              </a:spcBef>
              <a:spcAft>
                <a:spcPts val="0"/>
              </a:spcAft>
              <a:buClr>
                <a:srgbClr val="3F3F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5" name="Google Shape;295;p23"/>
          <p:cNvSpPr/>
          <p:nvPr/>
        </p:nvSpPr>
        <p:spPr>
          <a:xfrm rot="4308689">
            <a:off x="8095867" y="-7554"/>
            <a:ext cx="735145" cy="777553"/>
          </a:xfrm>
          <a:custGeom>
            <a:avLst/>
            <a:gdLst/>
            <a:ahLst/>
            <a:cxnLst/>
            <a:rect l="l" t="t" r="r" b="b"/>
            <a:pathLst>
              <a:path w="648657" h="777553" extrusionOk="0">
                <a:moveTo>
                  <a:pt x="0" y="777553"/>
                </a:moveTo>
                <a:lnTo>
                  <a:pt x="255474" y="0"/>
                </a:lnTo>
                <a:lnTo>
                  <a:pt x="648657" y="713937"/>
                </a:lnTo>
                <a:lnTo>
                  <a:pt x="0" y="777553"/>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6" name="Google Shape;296;p23"/>
          <p:cNvSpPr/>
          <p:nvPr/>
        </p:nvSpPr>
        <p:spPr>
          <a:xfrm rot="4308689">
            <a:off x="8640446" y="-354430"/>
            <a:ext cx="4047377" cy="3737093"/>
          </a:xfrm>
          <a:custGeom>
            <a:avLst/>
            <a:gdLst/>
            <a:ahLst/>
            <a:cxnLst/>
            <a:rect l="l" t="t" r="r" b="b"/>
            <a:pathLst>
              <a:path w="3571215" h="3737093" extrusionOk="0">
                <a:moveTo>
                  <a:pt x="0" y="3023156"/>
                </a:moveTo>
                <a:lnTo>
                  <a:pt x="993291" y="0"/>
                </a:lnTo>
                <a:lnTo>
                  <a:pt x="3571215" y="847006"/>
                </a:lnTo>
                <a:lnTo>
                  <a:pt x="1392370" y="3639100"/>
                </a:lnTo>
                <a:lnTo>
                  <a:pt x="393183" y="3737093"/>
                </a:lnTo>
                <a:lnTo>
                  <a:pt x="0" y="3023156"/>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7" name="Google Shape;297;p23"/>
          <p:cNvSpPr/>
          <p:nvPr/>
        </p:nvSpPr>
        <p:spPr>
          <a:xfrm rot="4308689">
            <a:off x="9059146" y="2009637"/>
            <a:ext cx="2244789" cy="2066510"/>
          </a:xfrm>
          <a:custGeom>
            <a:avLst/>
            <a:gdLst/>
            <a:ahLst/>
            <a:cxnLst/>
            <a:rect l="l" t="t" r="r" b="b"/>
            <a:pathLst>
              <a:path w="1980696" h="2066510" extrusionOk="0">
                <a:moveTo>
                  <a:pt x="0" y="2066510"/>
                </a:moveTo>
                <a:lnTo>
                  <a:pt x="1138078" y="0"/>
                </a:lnTo>
                <a:lnTo>
                  <a:pt x="1980696" y="1530016"/>
                </a:lnTo>
                <a:lnTo>
                  <a:pt x="1459417" y="2066510"/>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8" name="Google Shape;298;p23"/>
          <p:cNvSpPr/>
          <p:nvPr/>
        </p:nvSpPr>
        <p:spPr>
          <a:xfrm rot="-7769131">
            <a:off x="9434318" y="4522026"/>
            <a:ext cx="392941" cy="206124"/>
          </a:xfrm>
          <a:custGeom>
            <a:avLst/>
            <a:gdLst/>
            <a:ahLst/>
            <a:cxnLst/>
            <a:rect l="l" t="t" r="r" b="b"/>
            <a:pathLst>
              <a:path w="346713" h="206124" extrusionOk="0">
                <a:moveTo>
                  <a:pt x="346713" y="206124"/>
                </a:moveTo>
                <a:lnTo>
                  <a:pt x="0" y="206124"/>
                </a:lnTo>
                <a:lnTo>
                  <a:pt x="86666" y="0"/>
                </a:lnTo>
                <a:lnTo>
                  <a:pt x="346713" y="206124"/>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9" name="Google Shape;299;p23"/>
          <p:cNvSpPr/>
          <p:nvPr/>
        </p:nvSpPr>
        <p:spPr>
          <a:xfrm rot="-9168920">
            <a:off x="9528616" y="4209041"/>
            <a:ext cx="710669" cy="380282"/>
          </a:xfrm>
          <a:custGeom>
            <a:avLst/>
            <a:gdLst/>
            <a:ahLst/>
            <a:cxnLst/>
            <a:rect l="l" t="t" r="r" b="b"/>
            <a:pathLst>
              <a:path w="710669" h="335543" extrusionOk="0">
                <a:moveTo>
                  <a:pt x="710669" y="176660"/>
                </a:moveTo>
                <a:lnTo>
                  <a:pt x="0" y="335543"/>
                </a:lnTo>
                <a:lnTo>
                  <a:pt x="141082" y="0"/>
                </a:lnTo>
                <a:lnTo>
                  <a:pt x="487795" y="0"/>
                </a:lnTo>
                <a:lnTo>
                  <a:pt x="710669" y="176660"/>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0" name="Google Shape;300;p23"/>
          <p:cNvSpPr/>
          <p:nvPr/>
        </p:nvSpPr>
        <p:spPr>
          <a:xfrm rot="4308689">
            <a:off x="8702363" y="1324676"/>
            <a:ext cx="1412391" cy="1580187"/>
          </a:xfrm>
          <a:custGeom>
            <a:avLst/>
            <a:gdLst/>
            <a:ahLst/>
            <a:cxnLst/>
            <a:rect l="l" t="t" r="r" b="b"/>
            <a:pathLst>
              <a:path w="1246227" h="1580187" extrusionOk="0">
                <a:moveTo>
                  <a:pt x="0" y="1580187"/>
                </a:moveTo>
                <a:lnTo>
                  <a:pt x="1168783" y="0"/>
                </a:lnTo>
                <a:lnTo>
                  <a:pt x="1246227" y="105569"/>
                </a:lnTo>
                <a:lnTo>
                  <a:pt x="358471" y="1574380"/>
                </a:lnTo>
                <a:lnTo>
                  <a:pt x="0" y="1580187"/>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1" name="Google Shape;301;p23"/>
          <p:cNvSpPr/>
          <p:nvPr/>
        </p:nvSpPr>
        <p:spPr>
          <a:xfrm rot="-4406895">
            <a:off x="11358578" y="3253052"/>
            <a:ext cx="275581" cy="406553"/>
          </a:xfrm>
          <a:custGeom>
            <a:avLst/>
            <a:gdLst/>
            <a:ahLst/>
            <a:cxnLst/>
            <a:rect l="l" t="t" r="r" b="b"/>
            <a:pathLst>
              <a:path w="243160" h="406553" extrusionOk="0">
                <a:moveTo>
                  <a:pt x="243160" y="342071"/>
                </a:moveTo>
                <a:lnTo>
                  <a:pt x="156493" y="406553"/>
                </a:lnTo>
                <a:lnTo>
                  <a:pt x="0" y="0"/>
                </a:lnTo>
                <a:lnTo>
                  <a:pt x="243160" y="342071"/>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2" name="Google Shape;302;p23"/>
          <p:cNvSpPr/>
          <p:nvPr/>
        </p:nvSpPr>
        <p:spPr>
          <a:xfrm rot="-4406895">
            <a:off x="10832866" y="3011709"/>
            <a:ext cx="785171" cy="510610"/>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Footer Placeholder 1">
            <a:extLst>
              <a:ext uri="{FF2B5EF4-FFF2-40B4-BE49-F238E27FC236}">
                <a16:creationId xmlns:a16="http://schemas.microsoft.com/office/drawing/2014/main" id="{F30E168B-2BC9-4174-846F-DA4D81FC1384}"/>
              </a:ext>
            </a:extLst>
          </p:cNvPr>
          <p:cNvSpPr>
            <a:spLocks noGrp="1"/>
          </p:cNvSpPr>
          <p:nvPr>
            <p:ph type="ftr" idx="10"/>
          </p:nvPr>
        </p:nvSpPr>
        <p:spPr/>
        <p:txBody>
          <a:bodyPr/>
          <a:lstStyle/>
          <a:p>
            <a:endParaRPr lang="en-US"/>
          </a:p>
        </p:txBody>
      </p:sp>
      <p:sp>
        <p:nvSpPr>
          <p:cNvPr id="3" name="Slide Number Placeholder 2">
            <a:extLst>
              <a:ext uri="{FF2B5EF4-FFF2-40B4-BE49-F238E27FC236}">
                <a16:creationId xmlns:a16="http://schemas.microsoft.com/office/drawing/2014/main" id="{5018B06F-C834-4963-B938-B5E8C4C26B94}"/>
              </a:ext>
            </a:extLst>
          </p:cNvPr>
          <p:cNvSpPr>
            <a:spLocks noGrp="1"/>
          </p:cNvSpPr>
          <p:nvPr>
            <p:ph type="sldNum" sz="quarter" idx="11"/>
          </p:nvPr>
        </p:nvSpPr>
        <p:spPr/>
        <p:txBody>
          <a:bodyPr/>
          <a:lstStyle/>
          <a:p>
            <a:fld id="{3AE5C512-4C2B-4962-B827-32F95FC1C800}"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lt1"/>
        </a:solidFill>
        <a:effectLst/>
      </p:bgPr>
    </p:bg>
    <p:spTree>
      <p:nvGrpSpPr>
        <p:cNvPr id="1" name="Shape 303"/>
        <p:cNvGrpSpPr/>
        <p:nvPr/>
      </p:nvGrpSpPr>
      <p:grpSpPr>
        <a:xfrm>
          <a:off x="0" y="0"/>
          <a:ext cx="0" cy="0"/>
          <a:chOff x="0" y="0"/>
          <a:chExt cx="0" cy="0"/>
        </a:xfrm>
      </p:grpSpPr>
      <p:sp>
        <p:nvSpPr>
          <p:cNvPr id="304" name="Google Shape;304;p24"/>
          <p:cNvSpPr/>
          <p:nvPr/>
        </p:nvSpPr>
        <p:spPr>
          <a:xfrm>
            <a:off x="0" y="7674124"/>
            <a:ext cx="12192000" cy="9827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5" name="Google Shape;305;p24"/>
          <p:cNvSpPr/>
          <p:nvPr/>
        </p:nvSpPr>
        <p:spPr>
          <a:xfrm>
            <a:off x="0" y="0"/>
            <a:ext cx="12192000" cy="9827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6" name="Google Shape;306;p24"/>
          <p:cNvSpPr/>
          <p:nvPr/>
        </p:nvSpPr>
        <p:spPr>
          <a:xfrm rot="5400000">
            <a:off x="-3842843" y="3842842"/>
            <a:ext cx="7772401" cy="8671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7" name="Google Shape;307;p24"/>
          <p:cNvSpPr/>
          <p:nvPr/>
        </p:nvSpPr>
        <p:spPr>
          <a:xfrm rot="5400000">
            <a:off x="8262443" y="3842843"/>
            <a:ext cx="7772400" cy="8671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8" name="Google Shape;308;p24"/>
          <p:cNvSpPr txBox="1">
            <a:spLocks noGrp="1"/>
          </p:cNvSpPr>
          <p:nvPr>
            <p:ph type="ctrTitle"/>
          </p:nvPr>
        </p:nvSpPr>
        <p:spPr>
          <a:xfrm>
            <a:off x="6096000" y="98276"/>
            <a:ext cx="6009287" cy="4610856"/>
          </a:xfrm>
          <a:prstGeom prst="rect">
            <a:avLst/>
          </a:prstGeom>
          <a:solidFill>
            <a:schemeClr val="dk1">
              <a:alpha val="80000"/>
            </a:schemeClr>
          </a:solidFill>
          <a:ln>
            <a:noFill/>
          </a:ln>
        </p:spPr>
        <p:txBody>
          <a:bodyPr spcFirstLastPara="1" wrap="square" lIns="288000" tIns="0" rIns="432000" bIns="144000" anchor="b" anchorCtr="0"/>
          <a:lstStyle>
            <a:lvl1pPr lvl="0" algn="r">
              <a:lnSpc>
                <a:spcPct val="90000"/>
              </a:lnSpc>
              <a:spcBef>
                <a:spcPts val="0"/>
              </a:spcBef>
              <a:spcAft>
                <a:spcPts val="0"/>
              </a:spcAft>
              <a:buClr>
                <a:schemeClr val="lt1"/>
              </a:buClr>
              <a:buSzPts val="4200"/>
              <a:buFont typeface="Rockwell"/>
              <a:buNone/>
              <a:defRPr sz="4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9" name="Google Shape;309;p24"/>
          <p:cNvSpPr txBox="1">
            <a:spLocks noGrp="1"/>
          </p:cNvSpPr>
          <p:nvPr>
            <p:ph type="subTitle" idx="1"/>
          </p:nvPr>
        </p:nvSpPr>
        <p:spPr>
          <a:xfrm>
            <a:off x="6096000" y="4706362"/>
            <a:ext cx="6009287" cy="2060878"/>
          </a:xfrm>
          <a:prstGeom prst="rect">
            <a:avLst/>
          </a:prstGeom>
          <a:solidFill>
            <a:srgbClr val="F2F2F2">
              <a:alpha val="80000"/>
            </a:srgbClr>
          </a:solidFill>
          <a:ln>
            <a:noFill/>
          </a:ln>
        </p:spPr>
        <p:txBody>
          <a:bodyPr spcFirstLastPara="1" wrap="square" lIns="288000" tIns="144000" rIns="432000" bIns="0" anchor="t" anchorCtr="0"/>
          <a:lstStyle>
            <a:lvl1pPr lvl="0" algn="r">
              <a:lnSpc>
                <a:spcPct val="90000"/>
              </a:lnSpc>
              <a:spcBef>
                <a:spcPts val="1000"/>
              </a:spcBef>
              <a:spcAft>
                <a:spcPts val="0"/>
              </a:spcAft>
              <a:buClr>
                <a:schemeClr val="dk1"/>
              </a:buClr>
              <a:buSzPts val="2100"/>
              <a:buNone/>
              <a:defRPr sz="2100">
                <a:solidFill>
                  <a:schemeClr val="dk1"/>
                </a:solidFill>
              </a:defRPr>
            </a:lvl1pPr>
            <a:lvl2pPr lvl="1" algn="ctr">
              <a:lnSpc>
                <a:spcPct val="90000"/>
              </a:lnSpc>
              <a:spcBef>
                <a:spcPts val="500"/>
              </a:spcBef>
              <a:spcAft>
                <a:spcPts val="0"/>
              </a:spcAft>
              <a:buClr>
                <a:srgbClr val="3F3F3F"/>
              </a:buClr>
              <a:buSzPts val="2000"/>
              <a:buNone/>
              <a:defRPr sz="2000"/>
            </a:lvl2pPr>
            <a:lvl3pPr lvl="2" algn="ctr">
              <a:lnSpc>
                <a:spcPct val="90000"/>
              </a:lnSpc>
              <a:spcBef>
                <a:spcPts val="500"/>
              </a:spcBef>
              <a:spcAft>
                <a:spcPts val="0"/>
              </a:spcAft>
              <a:buClr>
                <a:srgbClr val="3F3F3F"/>
              </a:buClr>
              <a:buSzPts val="1800"/>
              <a:buNone/>
              <a:defRPr sz="1800"/>
            </a:lvl3pPr>
            <a:lvl4pPr lvl="3" algn="ctr">
              <a:lnSpc>
                <a:spcPct val="90000"/>
              </a:lnSpc>
              <a:spcBef>
                <a:spcPts val="500"/>
              </a:spcBef>
              <a:spcAft>
                <a:spcPts val="0"/>
              </a:spcAft>
              <a:buClr>
                <a:srgbClr val="3F3F3F"/>
              </a:buClr>
              <a:buSzPts val="1600"/>
              <a:buNone/>
              <a:defRPr sz="1600"/>
            </a:lvl4pPr>
            <a:lvl5pPr lvl="4" algn="ctr">
              <a:lnSpc>
                <a:spcPct val="90000"/>
              </a:lnSpc>
              <a:spcBef>
                <a:spcPts val="500"/>
              </a:spcBef>
              <a:spcAft>
                <a:spcPts val="0"/>
              </a:spcAft>
              <a:buClr>
                <a:srgbClr val="3F3F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1" name="Google Shape;311;p24"/>
          <p:cNvSpPr txBox="1"/>
          <p:nvPr/>
        </p:nvSpPr>
        <p:spPr>
          <a:xfrm>
            <a:off x="5861957" y="749481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200">
              <a:solidFill>
                <a:srgbClr val="3F3F3F"/>
              </a:solidFill>
              <a:latin typeface="Calibri"/>
              <a:ea typeface="Calibri"/>
              <a:cs typeface="Calibri"/>
              <a:sym typeface="Calibri"/>
            </a:endParaRPr>
          </a:p>
        </p:txBody>
      </p:sp>
      <p:sp>
        <p:nvSpPr>
          <p:cNvPr id="312" name="Google Shape;312;p24"/>
          <p:cNvSpPr/>
          <p:nvPr/>
        </p:nvSpPr>
        <p:spPr>
          <a:xfrm>
            <a:off x="0" y="2878658"/>
            <a:ext cx="5373076" cy="4893742"/>
          </a:xfrm>
          <a:custGeom>
            <a:avLst/>
            <a:gdLst/>
            <a:ahLst/>
            <a:cxnLst/>
            <a:rect l="l" t="t" r="r" b="b"/>
            <a:pathLst>
              <a:path w="5373076" h="4318008" extrusionOk="0">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Footer Placeholder 1">
            <a:extLst>
              <a:ext uri="{FF2B5EF4-FFF2-40B4-BE49-F238E27FC236}">
                <a16:creationId xmlns:a16="http://schemas.microsoft.com/office/drawing/2014/main" id="{58AC2AE9-BCEB-4476-90BE-83B44EB659FE}"/>
              </a:ext>
            </a:extLst>
          </p:cNvPr>
          <p:cNvSpPr>
            <a:spLocks noGrp="1"/>
          </p:cNvSpPr>
          <p:nvPr>
            <p:ph type="ftr" idx="10"/>
          </p:nvPr>
        </p:nvSpPr>
        <p:spPr/>
        <p:txBody>
          <a:bodyPr/>
          <a:lstStyle/>
          <a:p>
            <a:endParaRPr lang="en-US"/>
          </a:p>
        </p:txBody>
      </p:sp>
      <p:sp>
        <p:nvSpPr>
          <p:cNvPr id="3" name="Slide Number Placeholder 2">
            <a:extLst>
              <a:ext uri="{FF2B5EF4-FFF2-40B4-BE49-F238E27FC236}">
                <a16:creationId xmlns:a16="http://schemas.microsoft.com/office/drawing/2014/main" id="{F6069A93-CA7D-4708-A1BE-78020185A0B3}"/>
              </a:ext>
            </a:extLst>
          </p:cNvPr>
          <p:cNvSpPr>
            <a:spLocks noGrp="1"/>
          </p:cNvSpPr>
          <p:nvPr>
            <p:ph type="sldNum" sz="quarter" idx="11"/>
          </p:nvPr>
        </p:nvSpPr>
        <p:spPr/>
        <p:txBody>
          <a:bodyPr/>
          <a:lstStyle/>
          <a:p>
            <a:fld id="{3AE5C512-4C2B-4962-B827-32F95FC1C800}"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313"/>
        <p:cNvGrpSpPr/>
        <p:nvPr/>
      </p:nvGrpSpPr>
      <p:grpSpPr>
        <a:xfrm>
          <a:off x="0" y="0"/>
          <a:ext cx="0" cy="0"/>
          <a:chOff x="0" y="0"/>
          <a:chExt cx="0" cy="0"/>
        </a:xfrm>
      </p:grpSpPr>
      <p:sp>
        <p:nvSpPr>
          <p:cNvPr id="314" name="Google Shape;314;p25"/>
          <p:cNvSpPr/>
          <p:nvPr/>
        </p:nvSpPr>
        <p:spPr>
          <a:xfrm rot="4308689">
            <a:off x="8095867" y="-7554"/>
            <a:ext cx="735145" cy="777553"/>
          </a:xfrm>
          <a:custGeom>
            <a:avLst/>
            <a:gdLst/>
            <a:ahLst/>
            <a:cxnLst/>
            <a:rect l="l" t="t" r="r" b="b"/>
            <a:pathLst>
              <a:path w="648657" h="777553" extrusionOk="0">
                <a:moveTo>
                  <a:pt x="0" y="777553"/>
                </a:moveTo>
                <a:lnTo>
                  <a:pt x="255474" y="0"/>
                </a:lnTo>
                <a:lnTo>
                  <a:pt x="648657" y="713937"/>
                </a:lnTo>
                <a:lnTo>
                  <a:pt x="0" y="777553"/>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5" name="Google Shape;315;p25"/>
          <p:cNvSpPr/>
          <p:nvPr/>
        </p:nvSpPr>
        <p:spPr>
          <a:xfrm rot="4308689">
            <a:off x="8640446" y="-354430"/>
            <a:ext cx="4047377" cy="3737093"/>
          </a:xfrm>
          <a:custGeom>
            <a:avLst/>
            <a:gdLst/>
            <a:ahLst/>
            <a:cxnLst/>
            <a:rect l="l" t="t" r="r" b="b"/>
            <a:pathLst>
              <a:path w="3571215" h="3737093" extrusionOk="0">
                <a:moveTo>
                  <a:pt x="0" y="3023156"/>
                </a:moveTo>
                <a:lnTo>
                  <a:pt x="993291" y="0"/>
                </a:lnTo>
                <a:lnTo>
                  <a:pt x="3571215" y="847006"/>
                </a:lnTo>
                <a:lnTo>
                  <a:pt x="1392370" y="3639100"/>
                </a:lnTo>
                <a:lnTo>
                  <a:pt x="393183" y="3737093"/>
                </a:lnTo>
                <a:lnTo>
                  <a:pt x="0" y="3023156"/>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6" name="Google Shape;316;p25"/>
          <p:cNvSpPr txBox="1">
            <a:spLocks noGrp="1"/>
          </p:cNvSpPr>
          <p:nvPr>
            <p:ph type="ftr" idx="11"/>
          </p:nvPr>
        </p:nvSpPr>
        <p:spPr>
          <a:xfrm>
            <a:off x="432000" y="7013779"/>
            <a:ext cx="8784941" cy="413808"/>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8" name="Google Shape;318;p25"/>
          <p:cNvSpPr/>
          <p:nvPr/>
        </p:nvSpPr>
        <p:spPr>
          <a:xfrm rot="4308689">
            <a:off x="9059146" y="2009637"/>
            <a:ext cx="2244789" cy="2066510"/>
          </a:xfrm>
          <a:custGeom>
            <a:avLst/>
            <a:gdLst/>
            <a:ahLst/>
            <a:cxnLst/>
            <a:rect l="l" t="t" r="r" b="b"/>
            <a:pathLst>
              <a:path w="1980696" h="2066510" extrusionOk="0">
                <a:moveTo>
                  <a:pt x="0" y="2066510"/>
                </a:moveTo>
                <a:lnTo>
                  <a:pt x="1138078" y="0"/>
                </a:lnTo>
                <a:lnTo>
                  <a:pt x="1980696" y="1530016"/>
                </a:lnTo>
                <a:lnTo>
                  <a:pt x="1459417" y="2066510"/>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9" name="Google Shape;319;p25"/>
          <p:cNvSpPr/>
          <p:nvPr/>
        </p:nvSpPr>
        <p:spPr>
          <a:xfrm rot="-7769131">
            <a:off x="9434318" y="4522026"/>
            <a:ext cx="392941" cy="206124"/>
          </a:xfrm>
          <a:custGeom>
            <a:avLst/>
            <a:gdLst/>
            <a:ahLst/>
            <a:cxnLst/>
            <a:rect l="l" t="t" r="r" b="b"/>
            <a:pathLst>
              <a:path w="346713" h="206124" extrusionOk="0">
                <a:moveTo>
                  <a:pt x="346713" y="206124"/>
                </a:moveTo>
                <a:lnTo>
                  <a:pt x="0" y="206124"/>
                </a:lnTo>
                <a:lnTo>
                  <a:pt x="86666" y="0"/>
                </a:lnTo>
                <a:lnTo>
                  <a:pt x="346713" y="206124"/>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0" name="Google Shape;320;p25"/>
          <p:cNvSpPr/>
          <p:nvPr/>
        </p:nvSpPr>
        <p:spPr>
          <a:xfrm rot="-9168920">
            <a:off x="9528616" y="4209041"/>
            <a:ext cx="710669" cy="380282"/>
          </a:xfrm>
          <a:custGeom>
            <a:avLst/>
            <a:gdLst/>
            <a:ahLst/>
            <a:cxnLst/>
            <a:rect l="l" t="t" r="r" b="b"/>
            <a:pathLst>
              <a:path w="710669" h="335543" extrusionOk="0">
                <a:moveTo>
                  <a:pt x="710669" y="176660"/>
                </a:moveTo>
                <a:lnTo>
                  <a:pt x="0" y="335543"/>
                </a:lnTo>
                <a:lnTo>
                  <a:pt x="141082" y="0"/>
                </a:lnTo>
                <a:lnTo>
                  <a:pt x="487795" y="0"/>
                </a:lnTo>
                <a:lnTo>
                  <a:pt x="710669" y="176660"/>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1" name="Google Shape;321;p25"/>
          <p:cNvSpPr/>
          <p:nvPr/>
        </p:nvSpPr>
        <p:spPr>
          <a:xfrm rot="4308689">
            <a:off x="8702363" y="1324676"/>
            <a:ext cx="1412391" cy="1580187"/>
          </a:xfrm>
          <a:custGeom>
            <a:avLst/>
            <a:gdLst/>
            <a:ahLst/>
            <a:cxnLst/>
            <a:rect l="l" t="t" r="r" b="b"/>
            <a:pathLst>
              <a:path w="1246227" h="1580187" extrusionOk="0">
                <a:moveTo>
                  <a:pt x="0" y="1580187"/>
                </a:moveTo>
                <a:lnTo>
                  <a:pt x="1168783" y="0"/>
                </a:lnTo>
                <a:lnTo>
                  <a:pt x="1246227" y="105569"/>
                </a:lnTo>
                <a:lnTo>
                  <a:pt x="358471" y="1574380"/>
                </a:lnTo>
                <a:lnTo>
                  <a:pt x="0" y="1580187"/>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2" name="Google Shape;322;p25"/>
          <p:cNvSpPr/>
          <p:nvPr/>
        </p:nvSpPr>
        <p:spPr>
          <a:xfrm rot="-4406895">
            <a:off x="11358578" y="3253052"/>
            <a:ext cx="275581" cy="406553"/>
          </a:xfrm>
          <a:custGeom>
            <a:avLst/>
            <a:gdLst/>
            <a:ahLst/>
            <a:cxnLst/>
            <a:rect l="l" t="t" r="r" b="b"/>
            <a:pathLst>
              <a:path w="243160" h="406553" extrusionOk="0">
                <a:moveTo>
                  <a:pt x="243160" y="342071"/>
                </a:moveTo>
                <a:lnTo>
                  <a:pt x="156493" y="406553"/>
                </a:lnTo>
                <a:lnTo>
                  <a:pt x="0" y="0"/>
                </a:lnTo>
                <a:lnTo>
                  <a:pt x="243160" y="342071"/>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3" name="Google Shape;323;p25"/>
          <p:cNvSpPr/>
          <p:nvPr/>
        </p:nvSpPr>
        <p:spPr>
          <a:xfrm rot="-4406895">
            <a:off x="10832866" y="3011709"/>
            <a:ext cx="785171" cy="510610"/>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4" name="Google Shape;324;p25"/>
          <p:cNvSpPr txBox="1">
            <a:spLocks noGrp="1"/>
          </p:cNvSpPr>
          <p:nvPr>
            <p:ph type="title"/>
          </p:nvPr>
        </p:nvSpPr>
        <p:spPr>
          <a:xfrm>
            <a:off x="839789" y="518160"/>
            <a:ext cx="3932237" cy="1813560"/>
          </a:xfrm>
          <a:prstGeom prst="rect">
            <a:avLst/>
          </a:prstGeom>
          <a:noFill/>
          <a:ln>
            <a:noFill/>
          </a:ln>
        </p:spPr>
        <p:txBody>
          <a:bodyPr spcFirstLastPara="1" wrap="square" lIns="0" tIns="0" rIns="0" bIns="0" anchor="b" anchorCtr="0"/>
          <a:lstStyle>
            <a:lvl1pPr lvl="0" algn="l">
              <a:lnSpc>
                <a:spcPct val="90000"/>
              </a:lnSpc>
              <a:spcBef>
                <a:spcPts val="0"/>
              </a:spcBef>
              <a:spcAft>
                <a:spcPts val="0"/>
              </a:spcAft>
              <a:buClr>
                <a:schemeClr val="dk2"/>
              </a:buClr>
              <a:buSzPts val="3200"/>
              <a:buFont typeface="Rockwel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5" name="Google Shape;325;p25"/>
          <p:cNvSpPr txBox="1">
            <a:spLocks noGrp="1"/>
          </p:cNvSpPr>
          <p:nvPr>
            <p:ph type="body" idx="1"/>
          </p:nvPr>
        </p:nvSpPr>
        <p:spPr>
          <a:xfrm>
            <a:off x="839789" y="2331720"/>
            <a:ext cx="3932237" cy="4319800"/>
          </a:xfrm>
          <a:prstGeom prst="rect">
            <a:avLst/>
          </a:prstGeom>
          <a:noFill/>
          <a:ln>
            <a:noFill/>
          </a:ln>
        </p:spPr>
        <p:txBody>
          <a:bodyPr spcFirstLastPara="1" wrap="square" lIns="0" tIns="0" rIns="0" bIns="0" anchor="t" anchorCtr="0"/>
          <a:lstStyle>
            <a:lvl1pPr marL="457200" lvl="0" indent="-228600" algn="l">
              <a:lnSpc>
                <a:spcPct val="90000"/>
              </a:lnSpc>
              <a:spcBef>
                <a:spcPts val="1000"/>
              </a:spcBef>
              <a:spcAft>
                <a:spcPts val="0"/>
              </a:spcAft>
              <a:buClr>
                <a:srgbClr val="3F3F3F"/>
              </a:buClr>
              <a:buSzPts val="1600"/>
              <a:buNone/>
              <a:defRPr sz="1600"/>
            </a:lvl1pPr>
            <a:lvl2pPr marL="914400" lvl="1" indent="-228600" algn="l">
              <a:lnSpc>
                <a:spcPct val="90000"/>
              </a:lnSpc>
              <a:spcBef>
                <a:spcPts val="500"/>
              </a:spcBef>
              <a:spcAft>
                <a:spcPts val="0"/>
              </a:spcAft>
              <a:buClr>
                <a:srgbClr val="3F3F3F"/>
              </a:buClr>
              <a:buSzPts val="1400"/>
              <a:buNone/>
              <a:defRPr sz="1400"/>
            </a:lvl2pPr>
            <a:lvl3pPr marL="1371600" lvl="2" indent="-228600" algn="l">
              <a:lnSpc>
                <a:spcPct val="90000"/>
              </a:lnSpc>
              <a:spcBef>
                <a:spcPts val="500"/>
              </a:spcBef>
              <a:spcAft>
                <a:spcPts val="0"/>
              </a:spcAft>
              <a:buClr>
                <a:srgbClr val="3F3F3F"/>
              </a:buClr>
              <a:buSzPts val="1200"/>
              <a:buNone/>
              <a:defRPr sz="1200"/>
            </a:lvl3pPr>
            <a:lvl4pPr marL="1828800" lvl="3" indent="-228600" algn="l">
              <a:lnSpc>
                <a:spcPct val="90000"/>
              </a:lnSpc>
              <a:spcBef>
                <a:spcPts val="500"/>
              </a:spcBef>
              <a:spcAft>
                <a:spcPts val="0"/>
              </a:spcAft>
              <a:buClr>
                <a:srgbClr val="3F3F3F"/>
              </a:buClr>
              <a:buSzPts val="1000"/>
              <a:buNone/>
              <a:defRPr sz="1000"/>
            </a:lvl4pPr>
            <a:lvl5pPr marL="2286000" lvl="4" indent="-228600" algn="l">
              <a:lnSpc>
                <a:spcPct val="90000"/>
              </a:lnSpc>
              <a:spcBef>
                <a:spcPts val="500"/>
              </a:spcBef>
              <a:spcAft>
                <a:spcPts val="0"/>
              </a:spcAft>
              <a:buClr>
                <a:srgbClr val="3F3F3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26" name="Google Shape;326;p25"/>
          <p:cNvSpPr txBox="1">
            <a:spLocks noGrp="1"/>
          </p:cNvSpPr>
          <p:nvPr>
            <p:ph type="body" idx="2"/>
          </p:nvPr>
        </p:nvSpPr>
        <p:spPr>
          <a:xfrm>
            <a:off x="5183188" y="518161"/>
            <a:ext cx="6172200" cy="6124363"/>
          </a:xfrm>
          <a:prstGeom prst="rect">
            <a:avLst/>
          </a:prstGeom>
          <a:noFill/>
          <a:ln>
            <a:noFill/>
          </a:ln>
        </p:spPr>
        <p:txBody>
          <a:bodyPr spcFirstLastPara="1" wrap="square" lIns="0" tIns="0" rIns="0" bIns="0" anchor="t" anchorCtr="0"/>
          <a:lstStyle>
            <a:lvl1pPr marL="457200" lvl="0" indent="-431800" algn="l">
              <a:lnSpc>
                <a:spcPct val="90000"/>
              </a:lnSpc>
              <a:spcBef>
                <a:spcPts val="1000"/>
              </a:spcBef>
              <a:spcAft>
                <a:spcPts val="0"/>
              </a:spcAft>
              <a:buClr>
                <a:srgbClr val="3F3F3F"/>
              </a:buClr>
              <a:buSzPts val="3200"/>
              <a:buChar char="•"/>
              <a:defRPr sz="3200"/>
            </a:lvl1pPr>
            <a:lvl2pPr marL="914400" lvl="1" indent="-406400" algn="l">
              <a:lnSpc>
                <a:spcPct val="90000"/>
              </a:lnSpc>
              <a:spcBef>
                <a:spcPts val="500"/>
              </a:spcBef>
              <a:spcAft>
                <a:spcPts val="0"/>
              </a:spcAft>
              <a:buClr>
                <a:srgbClr val="3F3F3F"/>
              </a:buClr>
              <a:buSzPts val="2800"/>
              <a:buChar char="•"/>
              <a:defRPr sz="2800"/>
            </a:lvl2pPr>
            <a:lvl3pPr marL="1371600" lvl="2" indent="-381000" algn="l">
              <a:lnSpc>
                <a:spcPct val="90000"/>
              </a:lnSpc>
              <a:spcBef>
                <a:spcPts val="500"/>
              </a:spcBef>
              <a:spcAft>
                <a:spcPts val="0"/>
              </a:spcAft>
              <a:buClr>
                <a:srgbClr val="3F3F3F"/>
              </a:buClr>
              <a:buSzPts val="2400"/>
              <a:buChar char="•"/>
              <a:defRPr sz="2400"/>
            </a:lvl3pPr>
            <a:lvl4pPr marL="1828800" lvl="3" indent="-355600" algn="l">
              <a:lnSpc>
                <a:spcPct val="90000"/>
              </a:lnSpc>
              <a:spcBef>
                <a:spcPts val="500"/>
              </a:spcBef>
              <a:spcAft>
                <a:spcPts val="0"/>
              </a:spcAft>
              <a:buClr>
                <a:srgbClr val="3F3F3F"/>
              </a:buClr>
              <a:buSzPts val="2000"/>
              <a:buChar char="•"/>
              <a:defRPr sz="2000"/>
            </a:lvl4pPr>
            <a:lvl5pPr marL="2286000" lvl="4" indent="-355600" algn="l">
              <a:lnSpc>
                <a:spcPct val="90000"/>
              </a:lnSpc>
              <a:spcBef>
                <a:spcPts val="500"/>
              </a:spcBef>
              <a:spcAft>
                <a:spcPts val="0"/>
              </a:spcAft>
              <a:buClr>
                <a:srgbClr val="3F3F3F"/>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 name="Slide Number Placeholder 1">
            <a:extLst>
              <a:ext uri="{FF2B5EF4-FFF2-40B4-BE49-F238E27FC236}">
                <a16:creationId xmlns:a16="http://schemas.microsoft.com/office/drawing/2014/main" id="{AC09034D-6699-4142-BBFD-B23F83D8E6A4}"/>
              </a:ext>
            </a:extLst>
          </p:cNvPr>
          <p:cNvSpPr>
            <a:spLocks noGrp="1"/>
          </p:cNvSpPr>
          <p:nvPr>
            <p:ph type="sldNum" sz="quarter" idx="12"/>
          </p:nvPr>
        </p:nvSpPr>
        <p:spPr/>
        <p:txBody>
          <a:bodyPr/>
          <a:lstStyle/>
          <a:p>
            <a:fld id="{3AE5C512-4C2B-4962-B827-32F95FC1C800}"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327"/>
        <p:cNvGrpSpPr/>
        <p:nvPr/>
      </p:nvGrpSpPr>
      <p:grpSpPr>
        <a:xfrm>
          <a:off x="0" y="0"/>
          <a:ext cx="0" cy="0"/>
          <a:chOff x="0" y="0"/>
          <a:chExt cx="0" cy="0"/>
        </a:xfrm>
      </p:grpSpPr>
      <p:sp>
        <p:nvSpPr>
          <p:cNvPr id="328" name="Google Shape;328;p26"/>
          <p:cNvSpPr/>
          <p:nvPr/>
        </p:nvSpPr>
        <p:spPr>
          <a:xfrm rot="4308689">
            <a:off x="8095867" y="-7554"/>
            <a:ext cx="735145" cy="777553"/>
          </a:xfrm>
          <a:custGeom>
            <a:avLst/>
            <a:gdLst/>
            <a:ahLst/>
            <a:cxnLst/>
            <a:rect l="l" t="t" r="r" b="b"/>
            <a:pathLst>
              <a:path w="648657" h="777553" extrusionOk="0">
                <a:moveTo>
                  <a:pt x="0" y="777553"/>
                </a:moveTo>
                <a:lnTo>
                  <a:pt x="255474" y="0"/>
                </a:lnTo>
                <a:lnTo>
                  <a:pt x="648657" y="713937"/>
                </a:lnTo>
                <a:lnTo>
                  <a:pt x="0" y="777553"/>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9" name="Google Shape;329;p26"/>
          <p:cNvSpPr/>
          <p:nvPr/>
        </p:nvSpPr>
        <p:spPr>
          <a:xfrm rot="4308689">
            <a:off x="8640446" y="-354430"/>
            <a:ext cx="4047377" cy="3737093"/>
          </a:xfrm>
          <a:custGeom>
            <a:avLst/>
            <a:gdLst/>
            <a:ahLst/>
            <a:cxnLst/>
            <a:rect l="l" t="t" r="r" b="b"/>
            <a:pathLst>
              <a:path w="3571215" h="3737093" extrusionOk="0">
                <a:moveTo>
                  <a:pt x="0" y="3023156"/>
                </a:moveTo>
                <a:lnTo>
                  <a:pt x="993291" y="0"/>
                </a:lnTo>
                <a:lnTo>
                  <a:pt x="3571215" y="847006"/>
                </a:lnTo>
                <a:lnTo>
                  <a:pt x="1392370" y="3639100"/>
                </a:lnTo>
                <a:lnTo>
                  <a:pt x="393183" y="3737093"/>
                </a:lnTo>
                <a:lnTo>
                  <a:pt x="0" y="3023156"/>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0" name="Google Shape;330;p26"/>
          <p:cNvSpPr txBox="1">
            <a:spLocks noGrp="1"/>
          </p:cNvSpPr>
          <p:nvPr>
            <p:ph type="ftr" idx="11"/>
          </p:nvPr>
        </p:nvSpPr>
        <p:spPr>
          <a:xfrm>
            <a:off x="432000" y="7013779"/>
            <a:ext cx="8784941" cy="413808"/>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26"/>
          <p:cNvSpPr/>
          <p:nvPr/>
        </p:nvSpPr>
        <p:spPr>
          <a:xfrm rot="4308689">
            <a:off x="9059146" y="2009637"/>
            <a:ext cx="2244789" cy="2066510"/>
          </a:xfrm>
          <a:custGeom>
            <a:avLst/>
            <a:gdLst/>
            <a:ahLst/>
            <a:cxnLst/>
            <a:rect l="l" t="t" r="r" b="b"/>
            <a:pathLst>
              <a:path w="1980696" h="2066510" extrusionOk="0">
                <a:moveTo>
                  <a:pt x="0" y="2066510"/>
                </a:moveTo>
                <a:lnTo>
                  <a:pt x="1138078" y="0"/>
                </a:lnTo>
                <a:lnTo>
                  <a:pt x="1980696" y="1530016"/>
                </a:lnTo>
                <a:lnTo>
                  <a:pt x="1459417" y="2066510"/>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3" name="Google Shape;333;p26"/>
          <p:cNvSpPr/>
          <p:nvPr/>
        </p:nvSpPr>
        <p:spPr>
          <a:xfrm rot="-7769131">
            <a:off x="9434318" y="4522026"/>
            <a:ext cx="392941" cy="206124"/>
          </a:xfrm>
          <a:custGeom>
            <a:avLst/>
            <a:gdLst/>
            <a:ahLst/>
            <a:cxnLst/>
            <a:rect l="l" t="t" r="r" b="b"/>
            <a:pathLst>
              <a:path w="346713" h="206124" extrusionOk="0">
                <a:moveTo>
                  <a:pt x="346713" y="206124"/>
                </a:moveTo>
                <a:lnTo>
                  <a:pt x="0" y="206124"/>
                </a:lnTo>
                <a:lnTo>
                  <a:pt x="86666" y="0"/>
                </a:lnTo>
                <a:lnTo>
                  <a:pt x="346713" y="206124"/>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4" name="Google Shape;334;p26"/>
          <p:cNvSpPr/>
          <p:nvPr/>
        </p:nvSpPr>
        <p:spPr>
          <a:xfrm rot="-9168920">
            <a:off x="9528616" y="4209041"/>
            <a:ext cx="710669" cy="380282"/>
          </a:xfrm>
          <a:custGeom>
            <a:avLst/>
            <a:gdLst/>
            <a:ahLst/>
            <a:cxnLst/>
            <a:rect l="l" t="t" r="r" b="b"/>
            <a:pathLst>
              <a:path w="710669" h="335543" extrusionOk="0">
                <a:moveTo>
                  <a:pt x="710669" y="176660"/>
                </a:moveTo>
                <a:lnTo>
                  <a:pt x="0" y="335543"/>
                </a:lnTo>
                <a:lnTo>
                  <a:pt x="141082" y="0"/>
                </a:lnTo>
                <a:lnTo>
                  <a:pt x="487795" y="0"/>
                </a:lnTo>
                <a:lnTo>
                  <a:pt x="710669" y="176660"/>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5" name="Google Shape;335;p26"/>
          <p:cNvSpPr/>
          <p:nvPr/>
        </p:nvSpPr>
        <p:spPr>
          <a:xfrm rot="4308689">
            <a:off x="8702363" y="1324676"/>
            <a:ext cx="1412391" cy="1580187"/>
          </a:xfrm>
          <a:custGeom>
            <a:avLst/>
            <a:gdLst/>
            <a:ahLst/>
            <a:cxnLst/>
            <a:rect l="l" t="t" r="r" b="b"/>
            <a:pathLst>
              <a:path w="1246227" h="1580187" extrusionOk="0">
                <a:moveTo>
                  <a:pt x="0" y="1580187"/>
                </a:moveTo>
                <a:lnTo>
                  <a:pt x="1168783" y="0"/>
                </a:lnTo>
                <a:lnTo>
                  <a:pt x="1246227" y="105569"/>
                </a:lnTo>
                <a:lnTo>
                  <a:pt x="358471" y="1574380"/>
                </a:lnTo>
                <a:lnTo>
                  <a:pt x="0" y="1580187"/>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6" name="Google Shape;336;p26"/>
          <p:cNvSpPr/>
          <p:nvPr/>
        </p:nvSpPr>
        <p:spPr>
          <a:xfrm rot="-4406895">
            <a:off x="11358578" y="3253052"/>
            <a:ext cx="275581" cy="406553"/>
          </a:xfrm>
          <a:custGeom>
            <a:avLst/>
            <a:gdLst/>
            <a:ahLst/>
            <a:cxnLst/>
            <a:rect l="l" t="t" r="r" b="b"/>
            <a:pathLst>
              <a:path w="243160" h="406553" extrusionOk="0">
                <a:moveTo>
                  <a:pt x="243160" y="342071"/>
                </a:moveTo>
                <a:lnTo>
                  <a:pt x="156493" y="406553"/>
                </a:lnTo>
                <a:lnTo>
                  <a:pt x="0" y="0"/>
                </a:lnTo>
                <a:lnTo>
                  <a:pt x="243160" y="342071"/>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7" name="Google Shape;337;p26"/>
          <p:cNvSpPr/>
          <p:nvPr/>
        </p:nvSpPr>
        <p:spPr>
          <a:xfrm rot="-4406895">
            <a:off x="10832866" y="3011709"/>
            <a:ext cx="785171" cy="510610"/>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8" name="Google Shape;338;p26"/>
          <p:cNvSpPr txBox="1">
            <a:spLocks noGrp="1"/>
          </p:cNvSpPr>
          <p:nvPr>
            <p:ph type="title"/>
          </p:nvPr>
        </p:nvSpPr>
        <p:spPr>
          <a:xfrm>
            <a:off x="839789" y="518160"/>
            <a:ext cx="3932237" cy="1813560"/>
          </a:xfrm>
          <a:prstGeom prst="rect">
            <a:avLst/>
          </a:prstGeom>
          <a:noFill/>
          <a:ln>
            <a:noFill/>
          </a:ln>
        </p:spPr>
        <p:txBody>
          <a:bodyPr spcFirstLastPara="1" wrap="square" lIns="0" tIns="0" rIns="0" bIns="0" anchor="b" anchorCtr="0"/>
          <a:lstStyle>
            <a:lvl1pPr lvl="0" algn="l">
              <a:lnSpc>
                <a:spcPct val="90000"/>
              </a:lnSpc>
              <a:spcBef>
                <a:spcPts val="0"/>
              </a:spcBef>
              <a:spcAft>
                <a:spcPts val="0"/>
              </a:spcAft>
              <a:buClr>
                <a:schemeClr val="dk2"/>
              </a:buClr>
              <a:buSzPts val="3200"/>
              <a:buFont typeface="Rockwel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 name="Google Shape;339;p26"/>
          <p:cNvSpPr txBox="1">
            <a:spLocks noGrp="1"/>
          </p:cNvSpPr>
          <p:nvPr>
            <p:ph type="body" idx="1"/>
          </p:nvPr>
        </p:nvSpPr>
        <p:spPr>
          <a:xfrm>
            <a:off x="839789" y="2331720"/>
            <a:ext cx="3932237" cy="4319800"/>
          </a:xfrm>
          <a:prstGeom prst="rect">
            <a:avLst/>
          </a:prstGeom>
          <a:noFill/>
          <a:ln>
            <a:noFill/>
          </a:ln>
        </p:spPr>
        <p:txBody>
          <a:bodyPr spcFirstLastPara="1" wrap="square" lIns="0" tIns="0" rIns="0" bIns="0" anchor="t" anchorCtr="0"/>
          <a:lstStyle>
            <a:lvl1pPr marL="457200" lvl="0" indent="-228600" algn="l">
              <a:lnSpc>
                <a:spcPct val="90000"/>
              </a:lnSpc>
              <a:spcBef>
                <a:spcPts val="1000"/>
              </a:spcBef>
              <a:spcAft>
                <a:spcPts val="0"/>
              </a:spcAft>
              <a:buClr>
                <a:srgbClr val="3F3F3F"/>
              </a:buClr>
              <a:buSzPts val="1600"/>
              <a:buNone/>
              <a:defRPr sz="1600"/>
            </a:lvl1pPr>
            <a:lvl2pPr marL="914400" lvl="1" indent="-228600" algn="l">
              <a:lnSpc>
                <a:spcPct val="90000"/>
              </a:lnSpc>
              <a:spcBef>
                <a:spcPts val="500"/>
              </a:spcBef>
              <a:spcAft>
                <a:spcPts val="0"/>
              </a:spcAft>
              <a:buClr>
                <a:srgbClr val="3F3F3F"/>
              </a:buClr>
              <a:buSzPts val="1400"/>
              <a:buNone/>
              <a:defRPr sz="1400"/>
            </a:lvl2pPr>
            <a:lvl3pPr marL="1371600" lvl="2" indent="-228600" algn="l">
              <a:lnSpc>
                <a:spcPct val="90000"/>
              </a:lnSpc>
              <a:spcBef>
                <a:spcPts val="500"/>
              </a:spcBef>
              <a:spcAft>
                <a:spcPts val="0"/>
              </a:spcAft>
              <a:buClr>
                <a:srgbClr val="3F3F3F"/>
              </a:buClr>
              <a:buSzPts val="1200"/>
              <a:buNone/>
              <a:defRPr sz="1200"/>
            </a:lvl3pPr>
            <a:lvl4pPr marL="1828800" lvl="3" indent="-228600" algn="l">
              <a:lnSpc>
                <a:spcPct val="90000"/>
              </a:lnSpc>
              <a:spcBef>
                <a:spcPts val="500"/>
              </a:spcBef>
              <a:spcAft>
                <a:spcPts val="0"/>
              </a:spcAft>
              <a:buClr>
                <a:srgbClr val="3F3F3F"/>
              </a:buClr>
              <a:buSzPts val="1000"/>
              <a:buNone/>
              <a:defRPr sz="1000"/>
            </a:lvl4pPr>
            <a:lvl5pPr marL="2286000" lvl="4" indent="-228600" algn="l">
              <a:lnSpc>
                <a:spcPct val="90000"/>
              </a:lnSpc>
              <a:spcBef>
                <a:spcPts val="500"/>
              </a:spcBef>
              <a:spcAft>
                <a:spcPts val="0"/>
              </a:spcAft>
              <a:buClr>
                <a:srgbClr val="3F3F3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40" name="Google Shape;340;p26"/>
          <p:cNvSpPr>
            <a:spLocks noGrp="1"/>
          </p:cNvSpPr>
          <p:nvPr>
            <p:ph type="pic" idx="2"/>
          </p:nvPr>
        </p:nvSpPr>
        <p:spPr>
          <a:xfrm>
            <a:off x="5183188" y="518161"/>
            <a:ext cx="6172200" cy="6124363"/>
          </a:xfrm>
          <a:prstGeom prst="rect">
            <a:avLst/>
          </a:prstGeom>
          <a:noFill/>
          <a:ln>
            <a:noFill/>
          </a:ln>
        </p:spPr>
        <p:txBody>
          <a:bodyPr spcFirstLastPara="1" wrap="square" lIns="0" tIns="0" rIns="0" bIns="0" anchor="t" anchorCtr="0"/>
          <a:lstStyle>
            <a:lvl1pPr marR="0" lvl="0" algn="l" rtl="0">
              <a:lnSpc>
                <a:spcPct val="90000"/>
              </a:lnSpc>
              <a:spcBef>
                <a:spcPts val="1000"/>
              </a:spcBef>
              <a:spcAft>
                <a:spcPts val="0"/>
              </a:spcAft>
              <a:buClr>
                <a:srgbClr val="3F3F3F"/>
              </a:buClr>
              <a:buSzPts val="3200"/>
              <a:buFont typeface="Arial"/>
              <a:buNone/>
              <a:defRPr sz="3200" b="0" i="0" u="none" strike="noStrike" cap="none">
                <a:solidFill>
                  <a:srgbClr val="3F3F3F"/>
                </a:solidFill>
                <a:latin typeface="Calibri"/>
                <a:ea typeface="Calibri"/>
                <a:cs typeface="Calibri"/>
                <a:sym typeface="Calibri"/>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alibri"/>
                <a:ea typeface="Calibri"/>
                <a:cs typeface="Calibri"/>
                <a:sym typeface="Calibri"/>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alibri"/>
                <a:ea typeface="Calibri"/>
                <a:cs typeface="Calibri"/>
                <a:sym typeface="Calibri"/>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alibri"/>
                <a:ea typeface="Calibri"/>
                <a:cs typeface="Calibri"/>
                <a:sym typeface="Calibri"/>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 name="Slide Number Placeholder 1">
            <a:extLst>
              <a:ext uri="{FF2B5EF4-FFF2-40B4-BE49-F238E27FC236}">
                <a16:creationId xmlns:a16="http://schemas.microsoft.com/office/drawing/2014/main" id="{580B3F94-7196-4747-AA94-75679A2B0905}"/>
              </a:ext>
            </a:extLst>
          </p:cNvPr>
          <p:cNvSpPr>
            <a:spLocks noGrp="1"/>
          </p:cNvSpPr>
          <p:nvPr>
            <p:ph type="sldNum" sz="quarter" idx="12"/>
          </p:nvPr>
        </p:nvSpPr>
        <p:spPr/>
        <p:txBody>
          <a:bodyPr/>
          <a:lstStyle/>
          <a:p>
            <a:fld id="{3AE5C512-4C2B-4962-B827-32F95FC1C800}"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41"/>
        <p:cNvGrpSpPr/>
        <p:nvPr/>
      </p:nvGrpSpPr>
      <p:grpSpPr>
        <a:xfrm>
          <a:off x="0" y="0"/>
          <a:ext cx="0" cy="0"/>
          <a:chOff x="0" y="0"/>
          <a:chExt cx="0" cy="0"/>
        </a:xfrm>
      </p:grpSpPr>
      <p:sp>
        <p:nvSpPr>
          <p:cNvPr id="342" name="Google Shape;342;p27"/>
          <p:cNvSpPr/>
          <p:nvPr/>
        </p:nvSpPr>
        <p:spPr>
          <a:xfrm rot="4308689">
            <a:off x="8095867" y="-7554"/>
            <a:ext cx="735145" cy="777553"/>
          </a:xfrm>
          <a:custGeom>
            <a:avLst/>
            <a:gdLst/>
            <a:ahLst/>
            <a:cxnLst/>
            <a:rect l="l" t="t" r="r" b="b"/>
            <a:pathLst>
              <a:path w="648657" h="777553" extrusionOk="0">
                <a:moveTo>
                  <a:pt x="0" y="777553"/>
                </a:moveTo>
                <a:lnTo>
                  <a:pt x="255474" y="0"/>
                </a:lnTo>
                <a:lnTo>
                  <a:pt x="648657" y="713937"/>
                </a:lnTo>
                <a:lnTo>
                  <a:pt x="0" y="777553"/>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3" name="Google Shape;343;p27"/>
          <p:cNvSpPr/>
          <p:nvPr/>
        </p:nvSpPr>
        <p:spPr>
          <a:xfrm rot="4308689">
            <a:off x="8640446" y="-354430"/>
            <a:ext cx="4047377" cy="3737093"/>
          </a:xfrm>
          <a:custGeom>
            <a:avLst/>
            <a:gdLst/>
            <a:ahLst/>
            <a:cxnLst/>
            <a:rect l="l" t="t" r="r" b="b"/>
            <a:pathLst>
              <a:path w="3571215" h="3737093" extrusionOk="0">
                <a:moveTo>
                  <a:pt x="0" y="3023156"/>
                </a:moveTo>
                <a:lnTo>
                  <a:pt x="993291" y="0"/>
                </a:lnTo>
                <a:lnTo>
                  <a:pt x="3571215" y="847006"/>
                </a:lnTo>
                <a:lnTo>
                  <a:pt x="1392370" y="3639100"/>
                </a:lnTo>
                <a:lnTo>
                  <a:pt x="393183" y="3737093"/>
                </a:lnTo>
                <a:lnTo>
                  <a:pt x="0" y="3023156"/>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4" name="Google Shape;344;p27"/>
          <p:cNvSpPr txBox="1">
            <a:spLocks noGrp="1"/>
          </p:cNvSpPr>
          <p:nvPr>
            <p:ph type="ftr" idx="11"/>
          </p:nvPr>
        </p:nvSpPr>
        <p:spPr>
          <a:xfrm>
            <a:off x="432000" y="7013779"/>
            <a:ext cx="8784941" cy="413808"/>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6" name="Google Shape;346;p27"/>
          <p:cNvSpPr/>
          <p:nvPr/>
        </p:nvSpPr>
        <p:spPr>
          <a:xfrm rot="4308689">
            <a:off x="9059146" y="2009637"/>
            <a:ext cx="2244789" cy="2066510"/>
          </a:xfrm>
          <a:custGeom>
            <a:avLst/>
            <a:gdLst/>
            <a:ahLst/>
            <a:cxnLst/>
            <a:rect l="l" t="t" r="r" b="b"/>
            <a:pathLst>
              <a:path w="1980696" h="2066510" extrusionOk="0">
                <a:moveTo>
                  <a:pt x="0" y="2066510"/>
                </a:moveTo>
                <a:lnTo>
                  <a:pt x="1138078" y="0"/>
                </a:lnTo>
                <a:lnTo>
                  <a:pt x="1980696" y="1530016"/>
                </a:lnTo>
                <a:lnTo>
                  <a:pt x="1459417" y="2066510"/>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7" name="Google Shape;347;p27"/>
          <p:cNvSpPr/>
          <p:nvPr/>
        </p:nvSpPr>
        <p:spPr>
          <a:xfrm rot="-7769131">
            <a:off x="9434318" y="4522026"/>
            <a:ext cx="392941" cy="206124"/>
          </a:xfrm>
          <a:custGeom>
            <a:avLst/>
            <a:gdLst/>
            <a:ahLst/>
            <a:cxnLst/>
            <a:rect l="l" t="t" r="r" b="b"/>
            <a:pathLst>
              <a:path w="346713" h="206124" extrusionOk="0">
                <a:moveTo>
                  <a:pt x="346713" y="206124"/>
                </a:moveTo>
                <a:lnTo>
                  <a:pt x="0" y="206124"/>
                </a:lnTo>
                <a:lnTo>
                  <a:pt x="86666" y="0"/>
                </a:lnTo>
                <a:lnTo>
                  <a:pt x="346713" y="206124"/>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8" name="Google Shape;348;p27"/>
          <p:cNvSpPr/>
          <p:nvPr/>
        </p:nvSpPr>
        <p:spPr>
          <a:xfrm rot="-9168920">
            <a:off x="9528616" y="4209041"/>
            <a:ext cx="710669" cy="380282"/>
          </a:xfrm>
          <a:custGeom>
            <a:avLst/>
            <a:gdLst/>
            <a:ahLst/>
            <a:cxnLst/>
            <a:rect l="l" t="t" r="r" b="b"/>
            <a:pathLst>
              <a:path w="710669" h="335543" extrusionOk="0">
                <a:moveTo>
                  <a:pt x="710669" y="176660"/>
                </a:moveTo>
                <a:lnTo>
                  <a:pt x="0" y="335543"/>
                </a:lnTo>
                <a:lnTo>
                  <a:pt x="141082" y="0"/>
                </a:lnTo>
                <a:lnTo>
                  <a:pt x="487795" y="0"/>
                </a:lnTo>
                <a:lnTo>
                  <a:pt x="710669" y="176660"/>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9" name="Google Shape;349;p27"/>
          <p:cNvSpPr/>
          <p:nvPr/>
        </p:nvSpPr>
        <p:spPr>
          <a:xfrm rot="4308689">
            <a:off x="8702363" y="1324676"/>
            <a:ext cx="1412391" cy="1580187"/>
          </a:xfrm>
          <a:custGeom>
            <a:avLst/>
            <a:gdLst/>
            <a:ahLst/>
            <a:cxnLst/>
            <a:rect l="l" t="t" r="r" b="b"/>
            <a:pathLst>
              <a:path w="1246227" h="1580187" extrusionOk="0">
                <a:moveTo>
                  <a:pt x="0" y="1580187"/>
                </a:moveTo>
                <a:lnTo>
                  <a:pt x="1168783" y="0"/>
                </a:lnTo>
                <a:lnTo>
                  <a:pt x="1246227" y="105569"/>
                </a:lnTo>
                <a:lnTo>
                  <a:pt x="358471" y="1574380"/>
                </a:lnTo>
                <a:lnTo>
                  <a:pt x="0" y="1580187"/>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0" name="Google Shape;350;p27"/>
          <p:cNvSpPr/>
          <p:nvPr/>
        </p:nvSpPr>
        <p:spPr>
          <a:xfrm rot="-4406895">
            <a:off x="11358578" y="3253052"/>
            <a:ext cx="275581" cy="406553"/>
          </a:xfrm>
          <a:custGeom>
            <a:avLst/>
            <a:gdLst/>
            <a:ahLst/>
            <a:cxnLst/>
            <a:rect l="l" t="t" r="r" b="b"/>
            <a:pathLst>
              <a:path w="243160" h="406553" extrusionOk="0">
                <a:moveTo>
                  <a:pt x="243160" y="342071"/>
                </a:moveTo>
                <a:lnTo>
                  <a:pt x="156493" y="406553"/>
                </a:lnTo>
                <a:lnTo>
                  <a:pt x="0" y="0"/>
                </a:lnTo>
                <a:lnTo>
                  <a:pt x="243160" y="342071"/>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1" name="Google Shape;351;p27"/>
          <p:cNvSpPr/>
          <p:nvPr/>
        </p:nvSpPr>
        <p:spPr>
          <a:xfrm rot="-4406895">
            <a:off x="10832866" y="3011709"/>
            <a:ext cx="785171" cy="510610"/>
          </a:xfrm>
          <a:custGeom>
            <a:avLst/>
            <a:gdLst/>
            <a:ahLst/>
            <a:cxnLst/>
            <a:rect l="l" t="t" r="r" b="b"/>
            <a:pathLst>
              <a:path w="692798" h="510610" extrusionOk="0">
                <a:moveTo>
                  <a:pt x="692798" y="224339"/>
                </a:moveTo>
                <a:lnTo>
                  <a:pt x="308036" y="510610"/>
                </a:lnTo>
                <a:lnTo>
                  <a:pt x="64876" y="168539"/>
                </a:lnTo>
                <a:lnTo>
                  <a:pt x="0" y="0"/>
                </a:lnTo>
                <a:lnTo>
                  <a:pt x="692798" y="224339"/>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A4871B3D-9917-4444-8884-251BE5458D7B}"/>
              </a:ext>
            </a:extLst>
          </p:cNvPr>
          <p:cNvSpPr>
            <a:spLocks noGrp="1"/>
          </p:cNvSpPr>
          <p:nvPr>
            <p:ph type="sldNum" sz="quarter" idx="12"/>
          </p:nvPr>
        </p:nvSpPr>
        <p:spPr/>
        <p:txBody>
          <a:bodyPr/>
          <a:lstStyle/>
          <a:p>
            <a:fld id="{3AE5C512-4C2B-4962-B827-32F95FC1C80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arge Image and Text">
  <p:cSld name="Large Image and Text">
    <p:bg>
      <p:bgPr>
        <a:solidFill>
          <a:schemeClr val="lt1"/>
        </a:solidFill>
        <a:effectLst/>
      </p:bgPr>
    </p:bg>
    <p:spTree>
      <p:nvGrpSpPr>
        <p:cNvPr id="1" name="Shape 42"/>
        <p:cNvGrpSpPr/>
        <p:nvPr/>
      </p:nvGrpSpPr>
      <p:grpSpPr>
        <a:xfrm>
          <a:off x="0" y="0"/>
          <a:ext cx="0" cy="0"/>
          <a:chOff x="0" y="0"/>
          <a:chExt cx="0" cy="0"/>
        </a:xfrm>
      </p:grpSpPr>
      <p:sp>
        <p:nvSpPr>
          <p:cNvPr id="43" name="Google Shape;43;p5"/>
          <p:cNvSpPr txBox="1">
            <a:spLocks noGrp="1"/>
          </p:cNvSpPr>
          <p:nvPr>
            <p:ph type="ctrTitle"/>
          </p:nvPr>
        </p:nvSpPr>
        <p:spPr>
          <a:xfrm>
            <a:off x="84000" y="3986954"/>
            <a:ext cx="6012000" cy="1597660"/>
          </a:xfrm>
          <a:prstGeom prst="rect">
            <a:avLst/>
          </a:prstGeom>
          <a:solidFill>
            <a:schemeClr val="dk1"/>
          </a:solidFill>
          <a:ln>
            <a:noFill/>
          </a:ln>
        </p:spPr>
        <p:txBody>
          <a:bodyPr spcFirstLastPara="1" wrap="square" lIns="288000" tIns="0" rIns="432000" bIns="144000" anchor="b" anchorCtr="0"/>
          <a:lstStyle>
            <a:lvl1pPr lvl="0" algn="r">
              <a:lnSpc>
                <a:spcPct val="90000"/>
              </a:lnSpc>
              <a:spcBef>
                <a:spcPts val="0"/>
              </a:spcBef>
              <a:spcAft>
                <a:spcPts val="0"/>
              </a:spcAft>
              <a:buClr>
                <a:schemeClr val="lt1"/>
              </a:buClr>
              <a:buSzPts val="4200"/>
              <a:buFont typeface="Rockwell"/>
              <a:buNone/>
              <a:defRPr sz="4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5"/>
          <p:cNvSpPr txBox="1">
            <a:spLocks noGrp="1"/>
          </p:cNvSpPr>
          <p:nvPr>
            <p:ph type="subTitle" idx="1"/>
          </p:nvPr>
        </p:nvSpPr>
        <p:spPr>
          <a:xfrm>
            <a:off x="84000" y="5584614"/>
            <a:ext cx="6012000" cy="2091842"/>
          </a:xfrm>
          <a:prstGeom prst="rect">
            <a:avLst/>
          </a:prstGeom>
          <a:solidFill>
            <a:srgbClr val="262626"/>
          </a:solidFill>
          <a:ln>
            <a:noFill/>
          </a:ln>
        </p:spPr>
        <p:txBody>
          <a:bodyPr spcFirstLastPara="1" wrap="square" lIns="288000" tIns="144000" rIns="432000" bIns="0" anchor="t" anchorCtr="0"/>
          <a:lstStyle>
            <a:lvl1pPr lvl="0" algn="r">
              <a:lnSpc>
                <a:spcPct val="90000"/>
              </a:lnSpc>
              <a:spcBef>
                <a:spcPts val="1000"/>
              </a:spcBef>
              <a:spcAft>
                <a:spcPts val="0"/>
              </a:spcAft>
              <a:buClr>
                <a:schemeClr val="lt1"/>
              </a:buClr>
              <a:buSzPts val="2100"/>
              <a:buNone/>
              <a:defRPr sz="2100">
                <a:solidFill>
                  <a:schemeClr val="lt1"/>
                </a:solidFill>
              </a:defRPr>
            </a:lvl1pPr>
            <a:lvl2pPr lvl="1" algn="ctr">
              <a:lnSpc>
                <a:spcPct val="90000"/>
              </a:lnSpc>
              <a:spcBef>
                <a:spcPts val="500"/>
              </a:spcBef>
              <a:spcAft>
                <a:spcPts val="0"/>
              </a:spcAft>
              <a:buClr>
                <a:srgbClr val="3F3F3F"/>
              </a:buClr>
              <a:buSzPts val="2000"/>
              <a:buNone/>
              <a:defRPr sz="2000"/>
            </a:lvl2pPr>
            <a:lvl3pPr lvl="2" algn="ctr">
              <a:lnSpc>
                <a:spcPct val="90000"/>
              </a:lnSpc>
              <a:spcBef>
                <a:spcPts val="500"/>
              </a:spcBef>
              <a:spcAft>
                <a:spcPts val="0"/>
              </a:spcAft>
              <a:buClr>
                <a:srgbClr val="3F3F3F"/>
              </a:buClr>
              <a:buSzPts val="1800"/>
              <a:buNone/>
              <a:defRPr sz="1800"/>
            </a:lvl3pPr>
            <a:lvl4pPr lvl="3" algn="ctr">
              <a:lnSpc>
                <a:spcPct val="90000"/>
              </a:lnSpc>
              <a:spcBef>
                <a:spcPts val="500"/>
              </a:spcBef>
              <a:spcAft>
                <a:spcPts val="0"/>
              </a:spcAft>
              <a:buClr>
                <a:srgbClr val="3F3F3F"/>
              </a:buClr>
              <a:buSzPts val="1600"/>
              <a:buNone/>
              <a:defRPr sz="1600"/>
            </a:lvl4pPr>
            <a:lvl5pPr lvl="4" algn="ctr">
              <a:lnSpc>
                <a:spcPct val="90000"/>
              </a:lnSpc>
              <a:spcBef>
                <a:spcPts val="500"/>
              </a:spcBef>
              <a:spcAft>
                <a:spcPts val="0"/>
              </a:spcAft>
              <a:buClr>
                <a:srgbClr val="3F3F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5" name="Google Shape;45;p5"/>
          <p:cNvSpPr>
            <a:spLocks noGrp="1"/>
          </p:cNvSpPr>
          <p:nvPr>
            <p:ph type="sldNum" idx="12"/>
          </p:nvPr>
        </p:nvSpPr>
        <p:spPr>
          <a:xfrm>
            <a:off x="11340000" y="6747282"/>
            <a:ext cx="432000" cy="489600"/>
          </a:xfrm>
          <a:prstGeom prst="ellipse">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46" name="Google Shape;46;p5"/>
          <p:cNvSpPr txBox="1"/>
          <p:nvPr/>
        </p:nvSpPr>
        <p:spPr>
          <a:xfrm>
            <a:off x="5861957" y="749481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200">
              <a:solidFill>
                <a:srgbClr val="3F3F3F"/>
              </a:solidFill>
              <a:latin typeface="Calibri"/>
              <a:ea typeface="Calibri"/>
              <a:cs typeface="Calibri"/>
              <a:sym typeface="Calibri"/>
            </a:endParaRPr>
          </a:p>
        </p:txBody>
      </p:sp>
      <p:sp>
        <p:nvSpPr>
          <p:cNvPr id="47" name="Google Shape;47;p5"/>
          <p:cNvSpPr>
            <a:spLocks noGrp="1"/>
          </p:cNvSpPr>
          <p:nvPr>
            <p:ph type="pic" idx="2"/>
          </p:nvPr>
        </p:nvSpPr>
        <p:spPr>
          <a:xfrm>
            <a:off x="84001" y="98276"/>
            <a:ext cx="6009285" cy="3888679"/>
          </a:xfrm>
          <a:prstGeom prst="rect">
            <a:avLst/>
          </a:prstGeom>
          <a:solidFill>
            <a:srgbClr val="333333"/>
          </a:solidFill>
          <a:ln>
            <a:noFill/>
          </a:ln>
        </p:spPr>
        <p:txBody>
          <a:bodyPr spcFirstLastPara="1" wrap="square" lIns="0" tIns="0" rIns="0" bIns="0" anchor="ctr" anchorCtr="0"/>
          <a:lstStyle>
            <a:lvl1pPr marR="0" lvl="0" algn="ctr" rtl="0">
              <a:lnSpc>
                <a:spcPct val="90000"/>
              </a:lnSpc>
              <a:spcBef>
                <a:spcPts val="1000"/>
              </a:spcBef>
              <a:spcAft>
                <a:spcPts val="0"/>
              </a:spcAft>
              <a:buClr>
                <a:srgbClr val="D8D8D8"/>
              </a:buClr>
              <a:buSzPts val="1100"/>
              <a:buFont typeface="Arial"/>
              <a:buNone/>
              <a:defRPr sz="1100" b="0" i="1" u="none" strike="noStrike" cap="none">
                <a:solidFill>
                  <a:srgbClr val="D8D8D8"/>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alibri"/>
                <a:ea typeface="Calibri"/>
                <a:cs typeface="Calibri"/>
                <a:sym typeface="Calibri"/>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5"/>
          <p:cNvSpPr txBox="1">
            <a:spLocks noGrp="1"/>
          </p:cNvSpPr>
          <p:nvPr>
            <p:ph type="body" idx="3"/>
          </p:nvPr>
        </p:nvSpPr>
        <p:spPr>
          <a:xfrm>
            <a:off x="6464300" y="1305600"/>
            <a:ext cx="5307700" cy="5304000"/>
          </a:xfrm>
          <a:prstGeom prst="rect">
            <a:avLst/>
          </a:prstGeom>
          <a:noFill/>
          <a:ln>
            <a:noFill/>
          </a:ln>
        </p:spPr>
        <p:txBody>
          <a:bodyPr spcFirstLastPara="1" wrap="square" lIns="0" tIns="0" rIns="0" bIns="0" anchor="b" anchorCtr="0"/>
          <a:lstStyle>
            <a:lvl1pPr marL="457200" lvl="0" indent="-342900" algn="l">
              <a:lnSpc>
                <a:spcPct val="90000"/>
              </a:lnSpc>
              <a:spcBef>
                <a:spcPts val="1000"/>
              </a:spcBef>
              <a:spcAft>
                <a:spcPts val="0"/>
              </a:spcAft>
              <a:buClr>
                <a:srgbClr val="3F3F3F"/>
              </a:buClr>
              <a:buSzPts val="1800"/>
              <a:buChar char="•"/>
              <a:defRPr>
                <a:solidFill>
                  <a:srgbClr val="3F3F3F"/>
                </a:solidFill>
              </a:defRPr>
            </a:lvl1pPr>
            <a:lvl2pPr marL="914400" lvl="1" indent="-330200" algn="l">
              <a:lnSpc>
                <a:spcPct val="90000"/>
              </a:lnSpc>
              <a:spcBef>
                <a:spcPts val="500"/>
              </a:spcBef>
              <a:spcAft>
                <a:spcPts val="0"/>
              </a:spcAft>
              <a:buClr>
                <a:srgbClr val="3F3F3F"/>
              </a:buClr>
              <a:buSzPts val="1600"/>
              <a:buChar char="•"/>
              <a:defRPr>
                <a:solidFill>
                  <a:srgbClr val="3F3F3F"/>
                </a:solidFill>
              </a:defRPr>
            </a:lvl2pPr>
            <a:lvl3pPr marL="1371600" lvl="2" indent="-317500" algn="l">
              <a:lnSpc>
                <a:spcPct val="90000"/>
              </a:lnSpc>
              <a:spcBef>
                <a:spcPts val="500"/>
              </a:spcBef>
              <a:spcAft>
                <a:spcPts val="0"/>
              </a:spcAft>
              <a:buClr>
                <a:srgbClr val="3F3F3F"/>
              </a:buClr>
              <a:buSzPts val="1400"/>
              <a:buChar char="•"/>
              <a:defRPr>
                <a:solidFill>
                  <a:srgbClr val="3F3F3F"/>
                </a:solidFill>
              </a:defRPr>
            </a:lvl3pPr>
            <a:lvl4pPr marL="1828800" lvl="3" indent="-317500" algn="l">
              <a:lnSpc>
                <a:spcPct val="90000"/>
              </a:lnSpc>
              <a:spcBef>
                <a:spcPts val="500"/>
              </a:spcBef>
              <a:spcAft>
                <a:spcPts val="0"/>
              </a:spcAft>
              <a:buClr>
                <a:srgbClr val="3F3F3F"/>
              </a:buClr>
              <a:buSzPts val="1400"/>
              <a:buChar char="•"/>
              <a:defRPr>
                <a:solidFill>
                  <a:srgbClr val="3F3F3F"/>
                </a:solidFill>
              </a:defRPr>
            </a:lvl4pPr>
            <a:lvl5pPr marL="2286000" lvl="4" indent="-317500" algn="l">
              <a:lnSpc>
                <a:spcPct val="90000"/>
              </a:lnSpc>
              <a:spcBef>
                <a:spcPts val="500"/>
              </a:spcBef>
              <a:spcAft>
                <a:spcPts val="0"/>
              </a:spcAft>
              <a:buClr>
                <a:srgbClr val="3F3F3F"/>
              </a:buClr>
              <a:buSzPts val="14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9"/>
        <p:cNvGrpSpPr/>
        <p:nvPr/>
      </p:nvGrpSpPr>
      <p:grpSpPr>
        <a:xfrm>
          <a:off x="0" y="0"/>
          <a:ext cx="0" cy="0"/>
          <a:chOff x="0" y="0"/>
          <a:chExt cx="0" cy="0"/>
        </a:xfrm>
      </p:grpSpPr>
      <p:sp>
        <p:nvSpPr>
          <p:cNvPr id="50" name="Google Shape;50;p6"/>
          <p:cNvSpPr txBox="1">
            <a:spLocks noGrp="1"/>
          </p:cNvSpPr>
          <p:nvPr>
            <p:ph type="body" idx="1"/>
          </p:nvPr>
        </p:nvSpPr>
        <p:spPr>
          <a:xfrm>
            <a:off x="432000" y="1305600"/>
            <a:ext cx="11340000" cy="5304000"/>
          </a:xfrm>
          <a:prstGeom prst="rect">
            <a:avLst/>
          </a:prstGeom>
          <a:noFill/>
          <a:ln>
            <a:noFill/>
          </a:ln>
        </p:spPr>
        <p:txBody>
          <a:bodyPr spcFirstLastPara="1" wrap="square" lIns="0" tIns="0" rIns="0" bIns="0" anchor="t" anchorCtr="0"/>
          <a:lstStyle>
            <a:lvl1pPr marL="457200" lvl="0" indent="-342900" algn="l">
              <a:lnSpc>
                <a:spcPct val="90000"/>
              </a:lnSpc>
              <a:spcBef>
                <a:spcPts val="1000"/>
              </a:spcBef>
              <a:spcAft>
                <a:spcPts val="0"/>
              </a:spcAft>
              <a:buClr>
                <a:srgbClr val="3F3F3F"/>
              </a:buClr>
              <a:buSzPts val="1800"/>
              <a:buChar char="•"/>
              <a:defRPr>
                <a:solidFill>
                  <a:srgbClr val="3F3F3F"/>
                </a:solidFill>
              </a:defRPr>
            </a:lvl1pPr>
            <a:lvl2pPr marL="914400" lvl="1" indent="-330200" algn="l">
              <a:lnSpc>
                <a:spcPct val="90000"/>
              </a:lnSpc>
              <a:spcBef>
                <a:spcPts val="500"/>
              </a:spcBef>
              <a:spcAft>
                <a:spcPts val="0"/>
              </a:spcAft>
              <a:buClr>
                <a:srgbClr val="3F3F3F"/>
              </a:buClr>
              <a:buSzPts val="1600"/>
              <a:buChar char="•"/>
              <a:defRPr>
                <a:solidFill>
                  <a:srgbClr val="3F3F3F"/>
                </a:solidFill>
              </a:defRPr>
            </a:lvl2pPr>
            <a:lvl3pPr marL="1371600" lvl="2" indent="-317500" algn="l">
              <a:lnSpc>
                <a:spcPct val="90000"/>
              </a:lnSpc>
              <a:spcBef>
                <a:spcPts val="500"/>
              </a:spcBef>
              <a:spcAft>
                <a:spcPts val="0"/>
              </a:spcAft>
              <a:buClr>
                <a:srgbClr val="3F3F3F"/>
              </a:buClr>
              <a:buSzPts val="1400"/>
              <a:buChar char="•"/>
              <a:defRPr>
                <a:solidFill>
                  <a:srgbClr val="3F3F3F"/>
                </a:solidFill>
              </a:defRPr>
            </a:lvl3pPr>
            <a:lvl4pPr marL="1828800" lvl="3" indent="-317500" algn="l">
              <a:lnSpc>
                <a:spcPct val="90000"/>
              </a:lnSpc>
              <a:spcBef>
                <a:spcPts val="500"/>
              </a:spcBef>
              <a:spcAft>
                <a:spcPts val="0"/>
              </a:spcAft>
              <a:buClr>
                <a:srgbClr val="3F3F3F"/>
              </a:buClr>
              <a:buSzPts val="1400"/>
              <a:buChar char="•"/>
              <a:defRPr>
                <a:solidFill>
                  <a:srgbClr val="3F3F3F"/>
                </a:solidFill>
              </a:defRPr>
            </a:lvl4pPr>
            <a:lvl5pPr marL="2286000" lvl="4" indent="-317500" algn="l">
              <a:lnSpc>
                <a:spcPct val="90000"/>
              </a:lnSpc>
              <a:spcBef>
                <a:spcPts val="500"/>
              </a:spcBef>
              <a:spcAft>
                <a:spcPts val="0"/>
              </a:spcAft>
              <a:buClr>
                <a:srgbClr val="3F3F3F"/>
              </a:buClr>
              <a:buSzPts val="14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
          <p:cNvSpPr txBox="1">
            <a:spLocks noGrp="1"/>
          </p:cNvSpPr>
          <p:nvPr>
            <p:ph type="title"/>
          </p:nvPr>
        </p:nvSpPr>
        <p:spPr>
          <a:xfrm>
            <a:off x="432000" y="489600"/>
            <a:ext cx="11340000" cy="489600"/>
          </a:xfrm>
          <a:prstGeom prst="rect">
            <a:avLst/>
          </a:prstGeom>
          <a:noFill/>
          <a:ln>
            <a:noFill/>
          </a:ln>
        </p:spPr>
        <p:txBody>
          <a:bodyPr spcFirstLastPara="1" wrap="square" lIns="0" tIns="0" rIns="0" bIns="0" anchor="ctr" anchorCtr="0"/>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6"/>
          <p:cNvSpPr txBox="1">
            <a:spLocks noGrp="1"/>
          </p:cNvSpPr>
          <p:nvPr>
            <p:ph type="ftr" idx="11"/>
          </p:nvPr>
        </p:nvSpPr>
        <p:spPr>
          <a:xfrm>
            <a:off x="432000" y="7013779"/>
            <a:ext cx="8784941" cy="413808"/>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 name="Slide Number Placeholder 1">
            <a:extLst>
              <a:ext uri="{FF2B5EF4-FFF2-40B4-BE49-F238E27FC236}">
                <a16:creationId xmlns:a16="http://schemas.microsoft.com/office/drawing/2014/main" id="{FE505E85-CD77-4F65-B0B2-FE4A4C463E5A}"/>
              </a:ext>
            </a:extLst>
          </p:cNvPr>
          <p:cNvSpPr>
            <a:spLocks noGrp="1"/>
          </p:cNvSpPr>
          <p:nvPr>
            <p:ph type="sldNum" sz="quarter" idx="12"/>
          </p:nvPr>
        </p:nvSpPr>
        <p:spPr/>
        <p:txBody>
          <a:bodyPr/>
          <a:lstStyle/>
          <a:p>
            <a:fld id="{3AE5C512-4C2B-4962-B827-32F95FC1C80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4"/>
        <p:cNvGrpSpPr/>
        <p:nvPr/>
      </p:nvGrpSpPr>
      <p:grpSpPr>
        <a:xfrm>
          <a:off x="0" y="0"/>
          <a:ext cx="0" cy="0"/>
          <a:chOff x="0" y="0"/>
          <a:chExt cx="0" cy="0"/>
        </a:xfrm>
      </p:grpSpPr>
      <p:sp>
        <p:nvSpPr>
          <p:cNvPr id="55" name="Google Shape;55;p7"/>
          <p:cNvSpPr txBox="1">
            <a:spLocks noGrp="1"/>
          </p:cNvSpPr>
          <p:nvPr>
            <p:ph type="title"/>
          </p:nvPr>
        </p:nvSpPr>
        <p:spPr>
          <a:xfrm>
            <a:off x="432000" y="489600"/>
            <a:ext cx="11340000" cy="489600"/>
          </a:xfrm>
          <a:prstGeom prst="rect">
            <a:avLst/>
          </a:prstGeom>
          <a:noFill/>
          <a:ln>
            <a:noFill/>
          </a:ln>
        </p:spPr>
        <p:txBody>
          <a:bodyPr spcFirstLastPara="1" wrap="square" lIns="0" tIns="0" rIns="0" bIns="0" anchor="ctr" anchorCtr="0"/>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7"/>
          <p:cNvSpPr txBox="1">
            <a:spLocks noGrp="1"/>
          </p:cNvSpPr>
          <p:nvPr>
            <p:ph type="body" idx="1"/>
          </p:nvPr>
        </p:nvSpPr>
        <p:spPr>
          <a:xfrm>
            <a:off x="432000" y="1305600"/>
            <a:ext cx="5472000" cy="5712000"/>
          </a:xfrm>
          <a:prstGeom prst="rect">
            <a:avLst/>
          </a:prstGeom>
          <a:noFill/>
          <a:ln>
            <a:noFill/>
          </a:ln>
        </p:spPr>
        <p:txBody>
          <a:bodyPr spcFirstLastPara="1" wrap="square" lIns="0" tIns="0" rIns="0" bIns="0" anchor="t" anchorCtr="0"/>
          <a:lstStyle>
            <a:lvl1pPr marL="457200" lvl="0" indent="-342900" algn="l">
              <a:lnSpc>
                <a:spcPct val="90000"/>
              </a:lnSpc>
              <a:spcBef>
                <a:spcPts val="1000"/>
              </a:spcBef>
              <a:spcAft>
                <a:spcPts val="0"/>
              </a:spcAft>
              <a:buClr>
                <a:srgbClr val="3F3F3F"/>
              </a:buClr>
              <a:buSzPts val="1800"/>
              <a:buChar char="•"/>
              <a:defRPr>
                <a:solidFill>
                  <a:srgbClr val="3F3F3F"/>
                </a:solidFill>
              </a:defRPr>
            </a:lvl1pPr>
            <a:lvl2pPr marL="914400" lvl="1" indent="-330200" algn="l">
              <a:lnSpc>
                <a:spcPct val="90000"/>
              </a:lnSpc>
              <a:spcBef>
                <a:spcPts val="500"/>
              </a:spcBef>
              <a:spcAft>
                <a:spcPts val="0"/>
              </a:spcAft>
              <a:buClr>
                <a:srgbClr val="3F3F3F"/>
              </a:buClr>
              <a:buSzPts val="1600"/>
              <a:buChar char="•"/>
              <a:defRPr>
                <a:solidFill>
                  <a:srgbClr val="3F3F3F"/>
                </a:solidFill>
              </a:defRPr>
            </a:lvl2pPr>
            <a:lvl3pPr marL="1371600" lvl="2" indent="-317500" algn="l">
              <a:lnSpc>
                <a:spcPct val="90000"/>
              </a:lnSpc>
              <a:spcBef>
                <a:spcPts val="500"/>
              </a:spcBef>
              <a:spcAft>
                <a:spcPts val="0"/>
              </a:spcAft>
              <a:buClr>
                <a:srgbClr val="3F3F3F"/>
              </a:buClr>
              <a:buSzPts val="1400"/>
              <a:buChar char="•"/>
              <a:defRPr>
                <a:solidFill>
                  <a:srgbClr val="3F3F3F"/>
                </a:solidFill>
              </a:defRPr>
            </a:lvl3pPr>
            <a:lvl4pPr marL="1828800" lvl="3" indent="-317500" algn="l">
              <a:lnSpc>
                <a:spcPct val="90000"/>
              </a:lnSpc>
              <a:spcBef>
                <a:spcPts val="500"/>
              </a:spcBef>
              <a:spcAft>
                <a:spcPts val="0"/>
              </a:spcAft>
              <a:buClr>
                <a:srgbClr val="3F3F3F"/>
              </a:buClr>
              <a:buSzPts val="1400"/>
              <a:buChar char="•"/>
              <a:defRPr>
                <a:solidFill>
                  <a:srgbClr val="3F3F3F"/>
                </a:solidFill>
              </a:defRPr>
            </a:lvl4pPr>
            <a:lvl5pPr marL="2286000" lvl="4" indent="-317500" algn="l">
              <a:lnSpc>
                <a:spcPct val="90000"/>
              </a:lnSpc>
              <a:spcBef>
                <a:spcPts val="500"/>
              </a:spcBef>
              <a:spcAft>
                <a:spcPts val="0"/>
              </a:spcAft>
              <a:buClr>
                <a:srgbClr val="3F3F3F"/>
              </a:buClr>
              <a:buSzPts val="14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7"/>
          <p:cNvSpPr txBox="1">
            <a:spLocks noGrp="1"/>
          </p:cNvSpPr>
          <p:nvPr>
            <p:ph type="ftr" idx="11"/>
          </p:nvPr>
        </p:nvSpPr>
        <p:spPr>
          <a:xfrm>
            <a:off x="432000" y="7013779"/>
            <a:ext cx="8784941" cy="413808"/>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7"/>
          <p:cNvSpPr txBox="1">
            <a:spLocks noGrp="1"/>
          </p:cNvSpPr>
          <p:nvPr>
            <p:ph type="body" idx="2"/>
          </p:nvPr>
        </p:nvSpPr>
        <p:spPr>
          <a:xfrm>
            <a:off x="6300384" y="1292960"/>
            <a:ext cx="5471616" cy="5707598"/>
          </a:xfrm>
          <a:prstGeom prst="rect">
            <a:avLst/>
          </a:prstGeom>
          <a:noFill/>
          <a:ln>
            <a:noFill/>
          </a:ln>
        </p:spPr>
        <p:txBody>
          <a:bodyPr spcFirstLastPara="1" wrap="square" lIns="0" tIns="0" rIns="0" bIns="0" anchor="t" anchorCtr="0"/>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 name="Slide Number Placeholder 1">
            <a:extLst>
              <a:ext uri="{FF2B5EF4-FFF2-40B4-BE49-F238E27FC236}">
                <a16:creationId xmlns:a16="http://schemas.microsoft.com/office/drawing/2014/main" id="{5EB77A4D-F08E-49A5-8E96-234DDEF877AF}"/>
              </a:ext>
            </a:extLst>
          </p:cNvPr>
          <p:cNvSpPr>
            <a:spLocks noGrp="1"/>
          </p:cNvSpPr>
          <p:nvPr>
            <p:ph type="sldNum" sz="quarter" idx="12"/>
          </p:nvPr>
        </p:nvSpPr>
        <p:spPr/>
        <p:txBody>
          <a:bodyPr/>
          <a:lstStyle/>
          <a:p>
            <a:fld id="{3AE5C512-4C2B-4962-B827-32F95FC1C80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60"/>
        <p:cNvGrpSpPr/>
        <p:nvPr/>
      </p:nvGrpSpPr>
      <p:grpSpPr>
        <a:xfrm>
          <a:off x="0" y="0"/>
          <a:ext cx="0" cy="0"/>
          <a:chOff x="0" y="0"/>
          <a:chExt cx="0" cy="0"/>
        </a:xfrm>
      </p:grpSpPr>
      <p:sp>
        <p:nvSpPr>
          <p:cNvPr id="61" name="Google Shape;61;p8"/>
          <p:cNvSpPr txBox="1">
            <a:spLocks noGrp="1"/>
          </p:cNvSpPr>
          <p:nvPr>
            <p:ph type="title"/>
          </p:nvPr>
        </p:nvSpPr>
        <p:spPr>
          <a:xfrm>
            <a:off x="432000" y="489600"/>
            <a:ext cx="11340000" cy="489600"/>
          </a:xfrm>
          <a:prstGeom prst="rect">
            <a:avLst/>
          </a:prstGeom>
          <a:noFill/>
          <a:ln>
            <a:noFill/>
          </a:ln>
        </p:spPr>
        <p:txBody>
          <a:bodyPr spcFirstLastPara="1" wrap="square" lIns="0" tIns="0" rIns="0" bIns="0" anchor="ctr" anchorCtr="0"/>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8"/>
          <p:cNvSpPr txBox="1">
            <a:spLocks noGrp="1"/>
          </p:cNvSpPr>
          <p:nvPr>
            <p:ph type="body" idx="1"/>
          </p:nvPr>
        </p:nvSpPr>
        <p:spPr>
          <a:xfrm>
            <a:off x="432000" y="1305600"/>
            <a:ext cx="3600000" cy="5711150"/>
          </a:xfrm>
          <a:prstGeom prst="rect">
            <a:avLst/>
          </a:prstGeom>
          <a:noFill/>
          <a:ln>
            <a:noFill/>
          </a:ln>
        </p:spPr>
        <p:txBody>
          <a:bodyPr spcFirstLastPara="1" wrap="square" lIns="0" tIns="0" rIns="0" bIns="0" anchor="t" anchorCtr="0"/>
          <a:lstStyle>
            <a:lvl1pPr marL="457200" lvl="0" indent="-342900" algn="l">
              <a:lnSpc>
                <a:spcPct val="90000"/>
              </a:lnSpc>
              <a:spcBef>
                <a:spcPts val="1000"/>
              </a:spcBef>
              <a:spcAft>
                <a:spcPts val="0"/>
              </a:spcAft>
              <a:buClr>
                <a:srgbClr val="3F3F3F"/>
              </a:buClr>
              <a:buSzPts val="1800"/>
              <a:buChar char="•"/>
              <a:defRPr>
                <a:solidFill>
                  <a:srgbClr val="3F3F3F"/>
                </a:solidFill>
              </a:defRPr>
            </a:lvl1pPr>
            <a:lvl2pPr marL="914400" lvl="1" indent="-330200" algn="l">
              <a:lnSpc>
                <a:spcPct val="90000"/>
              </a:lnSpc>
              <a:spcBef>
                <a:spcPts val="500"/>
              </a:spcBef>
              <a:spcAft>
                <a:spcPts val="0"/>
              </a:spcAft>
              <a:buClr>
                <a:srgbClr val="3F3F3F"/>
              </a:buClr>
              <a:buSzPts val="1600"/>
              <a:buChar char="•"/>
              <a:defRPr>
                <a:solidFill>
                  <a:srgbClr val="3F3F3F"/>
                </a:solidFill>
              </a:defRPr>
            </a:lvl2pPr>
            <a:lvl3pPr marL="1371600" lvl="2" indent="-317500" algn="l">
              <a:lnSpc>
                <a:spcPct val="90000"/>
              </a:lnSpc>
              <a:spcBef>
                <a:spcPts val="500"/>
              </a:spcBef>
              <a:spcAft>
                <a:spcPts val="0"/>
              </a:spcAft>
              <a:buClr>
                <a:srgbClr val="3F3F3F"/>
              </a:buClr>
              <a:buSzPts val="1400"/>
              <a:buChar char="•"/>
              <a:defRPr>
                <a:solidFill>
                  <a:srgbClr val="3F3F3F"/>
                </a:solidFill>
              </a:defRPr>
            </a:lvl3pPr>
            <a:lvl4pPr marL="1828800" lvl="3" indent="-317500" algn="l">
              <a:lnSpc>
                <a:spcPct val="90000"/>
              </a:lnSpc>
              <a:spcBef>
                <a:spcPts val="500"/>
              </a:spcBef>
              <a:spcAft>
                <a:spcPts val="0"/>
              </a:spcAft>
              <a:buClr>
                <a:srgbClr val="3F3F3F"/>
              </a:buClr>
              <a:buSzPts val="1400"/>
              <a:buChar char="•"/>
              <a:defRPr>
                <a:solidFill>
                  <a:srgbClr val="3F3F3F"/>
                </a:solidFill>
              </a:defRPr>
            </a:lvl4pPr>
            <a:lvl5pPr marL="2286000" lvl="4" indent="-317500" algn="l">
              <a:lnSpc>
                <a:spcPct val="90000"/>
              </a:lnSpc>
              <a:spcBef>
                <a:spcPts val="500"/>
              </a:spcBef>
              <a:spcAft>
                <a:spcPts val="0"/>
              </a:spcAft>
              <a:buClr>
                <a:srgbClr val="3F3F3F"/>
              </a:buClr>
              <a:buSzPts val="14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8"/>
          <p:cNvSpPr txBox="1">
            <a:spLocks noGrp="1"/>
          </p:cNvSpPr>
          <p:nvPr>
            <p:ph type="ftr" idx="11"/>
          </p:nvPr>
        </p:nvSpPr>
        <p:spPr>
          <a:xfrm>
            <a:off x="432000" y="7013779"/>
            <a:ext cx="8784941" cy="413808"/>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8"/>
          <p:cNvSpPr txBox="1">
            <a:spLocks noGrp="1"/>
          </p:cNvSpPr>
          <p:nvPr>
            <p:ph type="body" idx="2"/>
          </p:nvPr>
        </p:nvSpPr>
        <p:spPr>
          <a:xfrm>
            <a:off x="4301550" y="1305601"/>
            <a:ext cx="3600450" cy="5710555"/>
          </a:xfrm>
          <a:prstGeom prst="rect">
            <a:avLst/>
          </a:prstGeom>
          <a:noFill/>
          <a:ln>
            <a:noFill/>
          </a:ln>
        </p:spPr>
        <p:txBody>
          <a:bodyPr spcFirstLastPara="1" wrap="square" lIns="0" tIns="0" rIns="0" bIns="0" anchor="t" anchorCtr="0"/>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8"/>
          <p:cNvSpPr txBox="1">
            <a:spLocks noGrp="1"/>
          </p:cNvSpPr>
          <p:nvPr>
            <p:ph type="body" idx="3"/>
          </p:nvPr>
        </p:nvSpPr>
        <p:spPr>
          <a:xfrm>
            <a:off x="8171550" y="1305601"/>
            <a:ext cx="3600450" cy="5710555"/>
          </a:xfrm>
          <a:prstGeom prst="rect">
            <a:avLst/>
          </a:prstGeom>
          <a:noFill/>
          <a:ln>
            <a:noFill/>
          </a:ln>
        </p:spPr>
        <p:txBody>
          <a:bodyPr spcFirstLastPara="1" wrap="square" lIns="0" tIns="0" rIns="0" bIns="0" anchor="t" anchorCtr="0"/>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 name="Slide Number Placeholder 1">
            <a:extLst>
              <a:ext uri="{FF2B5EF4-FFF2-40B4-BE49-F238E27FC236}">
                <a16:creationId xmlns:a16="http://schemas.microsoft.com/office/drawing/2014/main" id="{44646005-102E-4825-9B34-2DA31AAC70BB}"/>
              </a:ext>
            </a:extLst>
          </p:cNvPr>
          <p:cNvSpPr>
            <a:spLocks noGrp="1"/>
          </p:cNvSpPr>
          <p:nvPr>
            <p:ph type="sldNum" sz="quarter" idx="12"/>
          </p:nvPr>
        </p:nvSpPr>
        <p:spPr/>
        <p:txBody>
          <a:bodyPr/>
          <a:lstStyle/>
          <a:p>
            <a:fld id="{3AE5C512-4C2B-4962-B827-32F95FC1C80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 Column">
  <p:cSld name="5 Column">
    <p:spTree>
      <p:nvGrpSpPr>
        <p:cNvPr id="1" name="Shape 67"/>
        <p:cNvGrpSpPr/>
        <p:nvPr/>
      </p:nvGrpSpPr>
      <p:grpSpPr>
        <a:xfrm>
          <a:off x="0" y="0"/>
          <a:ext cx="0" cy="0"/>
          <a:chOff x="0" y="0"/>
          <a:chExt cx="0" cy="0"/>
        </a:xfrm>
      </p:grpSpPr>
      <p:sp>
        <p:nvSpPr>
          <p:cNvPr id="68" name="Google Shape;68;p9"/>
          <p:cNvSpPr txBox="1">
            <a:spLocks noGrp="1"/>
          </p:cNvSpPr>
          <p:nvPr>
            <p:ph type="title"/>
          </p:nvPr>
        </p:nvSpPr>
        <p:spPr>
          <a:xfrm>
            <a:off x="432000" y="489600"/>
            <a:ext cx="11340000" cy="489600"/>
          </a:xfrm>
          <a:prstGeom prst="rect">
            <a:avLst/>
          </a:prstGeom>
          <a:noFill/>
          <a:ln>
            <a:noFill/>
          </a:ln>
        </p:spPr>
        <p:txBody>
          <a:bodyPr spcFirstLastPara="1" wrap="square" lIns="0" tIns="0" rIns="0" bIns="0" anchor="ctr" anchorCtr="0"/>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9"/>
          <p:cNvSpPr txBox="1">
            <a:spLocks noGrp="1"/>
          </p:cNvSpPr>
          <p:nvPr>
            <p:ph type="body" idx="1"/>
          </p:nvPr>
        </p:nvSpPr>
        <p:spPr>
          <a:xfrm>
            <a:off x="432000" y="1305600"/>
            <a:ext cx="2160000" cy="5711150"/>
          </a:xfrm>
          <a:prstGeom prst="rect">
            <a:avLst/>
          </a:prstGeom>
          <a:noFill/>
          <a:ln>
            <a:noFill/>
          </a:ln>
        </p:spPr>
        <p:txBody>
          <a:bodyPr spcFirstLastPara="1" wrap="square" lIns="0" tIns="0" rIns="0" bIns="0" anchor="t" anchorCtr="0"/>
          <a:lstStyle>
            <a:lvl1pPr marL="457200" lvl="0" indent="-342900" algn="l">
              <a:lnSpc>
                <a:spcPct val="90000"/>
              </a:lnSpc>
              <a:spcBef>
                <a:spcPts val="1000"/>
              </a:spcBef>
              <a:spcAft>
                <a:spcPts val="0"/>
              </a:spcAft>
              <a:buClr>
                <a:srgbClr val="3F3F3F"/>
              </a:buClr>
              <a:buSzPts val="1800"/>
              <a:buChar char="•"/>
              <a:defRPr>
                <a:solidFill>
                  <a:srgbClr val="3F3F3F"/>
                </a:solidFill>
              </a:defRPr>
            </a:lvl1pPr>
            <a:lvl2pPr marL="914400" lvl="1" indent="-330200" algn="l">
              <a:lnSpc>
                <a:spcPct val="90000"/>
              </a:lnSpc>
              <a:spcBef>
                <a:spcPts val="500"/>
              </a:spcBef>
              <a:spcAft>
                <a:spcPts val="0"/>
              </a:spcAft>
              <a:buClr>
                <a:srgbClr val="3F3F3F"/>
              </a:buClr>
              <a:buSzPts val="1600"/>
              <a:buChar char="•"/>
              <a:defRPr>
                <a:solidFill>
                  <a:srgbClr val="3F3F3F"/>
                </a:solidFill>
              </a:defRPr>
            </a:lvl2pPr>
            <a:lvl3pPr marL="1371600" lvl="2" indent="-317500" algn="l">
              <a:lnSpc>
                <a:spcPct val="90000"/>
              </a:lnSpc>
              <a:spcBef>
                <a:spcPts val="500"/>
              </a:spcBef>
              <a:spcAft>
                <a:spcPts val="0"/>
              </a:spcAft>
              <a:buClr>
                <a:srgbClr val="3F3F3F"/>
              </a:buClr>
              <a:buSzPts val="1400"/>
              <a:buChar char="•"/>
              <a:defRPr>
                <a:solidFill>
                  <a:srgbClr val="3F3F3F"/>
                </a:solidFill>
              </a:defRPr>
            </a:lvl3pPr>
            <a:lvl4pPr marL="1828800" lvl="3" indent="-317500" algn="l">
              <a:lnSpc>
                <a:spcPct val="90000"/>
              </a:lnSpc>
              <a:spcBef>
                <a:spcPts val="500"/>
              </a:spcBef>
              <a:spcAft>
                <a:spcPts val="0"/>
              </a:spcAft>
              <a:buClr>
                <a:srgbClr val="3F3F3F"/>
              </a:buClr>
              <a:buSzPts val="1400"/>
              <a:buChar char="•"/>
              <a:defRPr>
                <a:solidFill>
                  <a:srgbClr val="3F3F3F"/>
                </a:solidFill>
              </a:defRPr>
            </a:lvl4pPr>
            <a:lvl5pPr marL="2286000" lvl="4" indent="-317500" algn="l">
              <a:lnSpc>
                <a:spcPct val="90000"/>
              </a:lnSpc>
              <a:spcBef>
                <a:spcPts val="500"/>
              </a:spcBef>
              <a:spcAft>
                <a:spcPts val="0"/>
              </a:spcAft>
              <a:buClr>
                <a:srgbClr val="3F3F3F"/>
              </a:buClr>
              <a:buSzPts val="14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9"/>
          <p:cNvSpPr txBox="1">
            <a:spLocks noGrp="1"/>
          </p:cNvSpPr>
          <p:nvPr>
            <p:ph type="ftr" idx="11"/>
          </p:nvPr>
        </p:nvSpPr>
        <p:spPr>
          <a:xfrm>
            <a:off x="432000" y="7013779"/>
            <a:ext cx="8784941" cy="413808"/>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9"/>
          <p:cNvSpPr txBox="1">
            <a:spLocks noGrp="1"/>
          </p:cNvSpPr>
          <p:nvPr>
            <p:ph type="body" idx="2"/>
          </p:nvPr>
        </p:nvSpPr>
        <p:spPr>
          <a:xfrm>
            <a:off x="2726412" y="1306196"/>
            <a:ext cx="2160588" cy="5710555"/>
          </a:xfrm>
          <a:prstGeom prst="rect">
            <a:avLst/>
          </a:prstGeom>
          <a:noFill/>
          <a:ln>
            <a:noFill/>
          </a:ln>
        </p:spPr>
        <p:txBody>
          <a:bodyPr spcFirstLastPara="1" wrap="square" lIns="0" tIns="0" rIns="0" bIns="0" anchor="t" anchorCtr="0"/>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9"/>
          <p:cNvSpPr txBox="1">
            <a:spLocks noGrp="1"/>
          </p:cNvSpPr>
          <p:nvPr>
            <p:ph type="body" idx="3"/>
          </p:nvPr>
        </p:nvSpPr>
        <p:spPr>
          <a:xfrm>
            <a:off x="5021412" y="1306196"/>
            <a:ext cx="2160588" cy="5710555"/>
          </a:xfrm>
          <a:prstGeom prst="rect">
            <a:avLst/>
          </a:prstGeom>
          <a:noFill/>
          <a:ln>
            <a:noFill/>
          </a:ln>
        </p:spPr>
        <p:txBody>
          <a:bodyPr spcFirstLastPara="1" wrap="square" lIns="0" tIns="0" rIns="0" bIns="0" anchor="t" anchorCtr="0"/>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9"/>
          <p:cNvSpPr txBox="1">
            <a:spLocks noGrp="1"/>
          </p:cNvSpPr>
          <p:nvPr>
            <p:ph type="body" idx="4"/>
          </p:nvPr>
        </p:nvSpPr>
        <p:spPr>
          <a:xfrm>
            <a:off x="7316412" y="1301135"/>
            <a:ext cx="2160588" cy="5710555"/>
          </a:xfrm>
          <a:prstGeom prst="rect">
            <a:avLst/>
          </a:prstGeom>
          <a:noFill/>
          <a:ln>
            <a:noFill/>
          </a:ln>
        </p:spPr>
        <p:txBody>
          <a:bodyPr spcFirstLastPara="1" wrap="square" lIns="0" tIns="0" rIns="0" bIns="0" anchor="t" anchorCtr="0"/>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9"/>
          <p:cNvSpPr txBox="1">
            <a:spLocks noGrp="1"/>
          </p:cNvSpPr>
          <p:nvPr>
            <p:ph type="body" idx="5"/>
          </p:nvPr>
        </p:nvSpPr>
        <p:spPr>
          <a:xfrm>
            <a:off x="9611412" y="1306196"/>
            <a:ext cx="2160588" cy="5710555"/>
          </a:xfrm>
          <a:prstGeom prst="rect">
            <a:avLst/>
          </a:prstGeom>
          <a:noFill/>
          <a:ln>
            <a:noFill/>
          </a:ln>
        </p:spPr>
        <p:txBody>
          <a:bodyPr spcFirstLastPara="1" wrap="square" lIns="0" tIns="0" rIns="0" bIns="0" anchor="t" anchorCtr="0"/>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 name="Slide Number Placeholder 1">
            <a:extLst>
              <a:ext uri="{FF2B5EF4-FFF2-40B4-BE49-F238E27FC236}">
                <a16:creationId xmlns:a16="http://schemas.microsoft.com/office/drawing/2014/main" id="{34DCB825-DB4F-473F-9538-5C35F0DF9893}"/>
              </a:ext>
            </a:extLst>
          </p:cNvPr>
          <p:cNvSpPr>
            <a:spLocks noGrp="1"/>
          </p:cNvSpPr>
          <p:nvPr>
            <p:ph type="sldNum" sz="quarter" idx="12"/>
          </p:nvPr>
        </p:nvSpPr>
        <p:spPr/>
        <p:txBody>
          <a:bodyPr/>
          <a:lstStyle/>
          <a:p>
            <a:fld id="{3AE5C512-4C2B-4962-B827-32F95FC1C80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 Bullets">
  <p:cSld name="Image Bullets">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432000" y="489600"/>
            <a:ext cx="11340000" cy="489600"/>
          </a:xfrm>
          <a:prstGeom prst="rect">
            <a:avLst/>
          </a:prstGeom>
          <a:noFill/>
          <a:ln>
            <a:noFill/>
          </a:ln>
        </p:spPr>
        <p:txBody>
          <a:bodyPr spcFirstLastPara="1" wrap="square" lIns="0" tIns="0" rIns="0" bIns="0" anchor="ctr" anchorCtr="0"/>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0"/>
          <p:cNvSpPr txBox="1">
            <a:spLocks noGrp="1"/>
          </p:cNvSpPr>
          <p:nvPr>
            <p:ph type="ftr" idx="11"/>
          </p:nvPr>
        </p:nvSpPr>
        <p:spPr>
          <a:xfrm>
            <a:off x="432000" y="7013779"/>
            <a:ext cx="8784941" cy="413808"/>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0"/>
          <p:cNvSpPr txBox="1">
            <a:spLocks noGrp="1"/>
          </p:cNvSpPr>
          <p:nvPr>
            <p:ph type="body" idx="1"/>
          </p:nvPr>
        </p:nvSpPr>
        <p:spPr>
          <a:xfrm>
            <a:off x="431999" y="1088910"/>
            <a:ext cx="2160000" cy="571200"/>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 name="Slide Number Placeholder 1">
            <a:extLst>
              <a:ext uri="{FF2B5EF4-FFF2-40B4-BE49-F238E27FC236}">
                <a16:creationId xmlns:a16="http://schemas.microsoft.com/office/drawing/2014/main" id="{DDA54A4C-816B-4A7E-A34B-17B6EA639E27}"/>
              </a:ext>
            </a:extLst>
          </p:cNvPr>
          <p:cNvSpPr>
            <a:spLocks noGrp="1"/>
          </p:cNvSpPr>
          <p:nvPr>
            <p:ph type="sldNum" sz="quarter" idx="12"/>
          </p:nvPr>
        </p:nvSpPr>
        <p:spPr/>
        <p:txBody>
          <a:bodyPr/>
          <a:lstStyle/>
          <a:p>
            <a:fld id="{3AE5C512-4C2B-4962-B827-32F95FC1C80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 x Image Bullets Left">
  <p:cSld name="3 x Image Bullets Left">
    <p:spTree>
      <p:nvGrpSpPr>
        <p:cNvPr id="1" name="Shape 80"/>
        <p:cNvGrpSpPr/>
        <p:nvPr/>
      </p:nvGrpSpPr>
      <p:grpSpPr>
        <a:xfrm>
          <a:off x="0" y="0"/>
          <a:ext cx="0" cy="0"/>
          <a:chOff x="0" y="0"/>
          <a:chExt cx="0" cy="0"/>
        </a:xfrm>
      </p:grpSpPr>
      <p:sp>
        <p:nvSpPr>
          <p:cNvPr id="81" name="Google Shape;81;p11"/>
          <p:cNvSpPr/>
          <p:nvPr/>
        </p:nvSpPr>
        <p:spPr>
          <a:xfrm>
            <a:off x="9878916" y="3502731"/>
            <a:ext cx="1330909" cy="1309933"/>
          </a:xfrm>
          <a:prstGeom prst="ellipse">
            <a:avLst/>
          </a:prstGeom>
          <a:solidFill>
            <a:srgbClr val="F4F4F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 name="Google Shape;82;p11"/>
          <p:cNvSpPr/>
          <p:nvPr/>
        </p:nvSpPr>
        <p:spPr>
          <a:xfrm>
            <a:off x="7826413" y="3458247"/>
            <a:ext cx="1298290" cy="1354417"/>
          </a:xfrm>
          <a:prstGeom prst="ellipse">
            <a:avLst/>
          </a:prstGeom>
          <a:solidFill>
            <a:srgbClr val="F4F4F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 name="Google Shape;83;p11"/>
          <p:cNvSpPr>
            <a:spLocks noGrp="1"/>
          </p:cNvSpPr>
          <p:nvPr>
            <p:ph type="pic" idx="2"/>
          </p:nvPr>
        </p:nvSpPr>
        <p:spPr>
          <a:xfrm>
            <a:off x="1086455" y="2672504"/>
            <a:ext cx="854075" cy="967952"/>
          </a:xfrm>
          <a:prstGeom prst="rect">
            <a:avLst/>
          </a:prstGeom>
          <a:noFill/>
          <a:ln>
            <a:noFill/>
          </a:ln>
        </p:spPr>
        <p:txBody>
          <a:bodyPr spcFirstLastPara="1" wrap="square" lIns="0" tIns="0" rIns="0" bIns="0" anchor="t" anchorCtr="0"/>
          <a:lstStyle>
            <a:lvl1pPr marR="0" lvl="0" algn="l" rtl="0">
              <a:lnSpc>
                <a:spcPct val="90000"/>
              </a:lnSpc>
              <a:spcBef>
                <a:spcPts val="1000"/>
              </a:spcBef>
              <a:spcAft>
                <a:spcPts val="0"/>
              </a:spcAft>
              <a:buClr>
                <a:srgbClr val="3F3F3F"/>
              </a:buClr>
              <a:buSzPts val="1800"/>
              <a:buFont typeface="Arial"/>
              <a:buNone/>
              <a:defRPr sz="1800" b="0" i="0" u="none" strike="noStrike" cap="none">
                <a:solidFill>
                  <a:srgbClr val="3F3F3F"/>
                </a:solidFill>
                <a:latin typeface="Calibri"/>
                <a:ea typeface="Calibri"/>
                <a:cs typeface="Calibri"/>
                <a:sym typeface="Calibri"/>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alibri"/>
                <a:ea typeface="Calibri"/>
                <a:cs typeface="Calibri"/>
                <a:sym typeface="Calibri"/>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11"/>
          <p:cNvSpPr>
            <a:spLocks noGrp="1"/>
          </p:cNvSpPr>
          <p:nvPr>
            <p:ph type="pic" idx="3"/>
          </p:nvPr>
        </p:nvSpPr>
        <p:spPr>
          <a:xfrm>
            <a:off x="3380177" y="2672504"/>
            <a:ext cx="854075" cy="967952"/>
          </a:xfrm>
          <a:prstGeom prst="rect">
            <a:avLst/>
          </a:prstGeom>
          <a:noFill/>
          <a:ln>
            <a:noFill/>
          </a:ln>
        </p:spPr>
        <p:txBody>
          <a:bodyPr spcFirstLastPara="1" wrap="square" lIns="0" tIns="0" rIns="0" bIns="0" anchor="t" anchorCtr="0"/>
          <a:lstStyle>
            <a:lvl1pPr marR="0" lvl="0" algn="l" rtl="0">
              <a:lnSpc>
                <a:spcPct val="90000"/>
              </a:lnSpc>
              <a:spcBef>
                <a:spcPts val="1000"/>
              </a:spcBef>
              <a:spcAft>
                <a:spcPts val="0"/>
              </a:spcAft>
              <a:buClr>
                <a:srgbClr val="3F3F3F"/>
              </a:buClr>
              <a:buSzPts val="1800"/>
              <a:buFont typeface="Arial"/>
              <a:buNone/>
              <a:defRPr sz="1800" b="0" i="0" u="none" strike="noStrike" cap="none">
                <a:solidFill>
                  <a:srgbClr val="3F3F3F"/>
                </a:solidFill>
                <a:latin typeface="Calibri"/>
                <a:ea typeface="Calibri"/>
                <a:cs typeface="Calibri"/>
                <a:sym typeface="Calibri"/>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alibri"/>
                <a:ea typeface="Calibri"/>
                <a:cs typeface="Calibri"/>
                <a:sym typeface="Calibri"/>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11"/>
          <p:cNvSpPr>
            <a:spLocks noGrp="1"/>
          </p:cNvSpPr>
          <p:nvPr>
            <p:ph type="pic" idx="4"/>
          </p:nvPr>
        </p:nvSpPr>
        <p:spPr>
          <a:xfrm>
            <a:off x="5534199" y="2672504"/>
            <a:ext cx="854075" cy="967952"/>
          </a:xfrm>
          <a:prstGeom prst="rect">
            <a:avLst/>
          </a:prstGeom>
          <a:noFill/>
          <a:ln>
            <a:noFill/>
          </a:ln>
        </p:spPr>
        <p:txBody>
          <a:bodyPr spcFirstLastPara="1" wrap="square" lIns="0" tIns="0" rIns="0" bIns="0" anchor="t" anchorCtr="0"/>
          <a:lstStyle>
            <a:lvl1pPr marR="0" lvl="0" algn="l" rtl="0">
              <a:lnSpc>
                <a:spcPct val="90000"/>
              </a:lnSpc>
              <a:spcBef>
                <a:spcPts val="1000"/>
              </a:spcBef>
              <a:spcAft>
                <a:spcPts val="0"/>
              </a:spcAft>
              <a:buClr>
                <a:srgbClr val="3F3F3F"/>
              </a:buClr>
              <a:buSzPts val="1800"/>
              <a:buFont typeface="Arial"/>
              <a:buNone/>
              <a:defRPr sz="1800" b="0" i="0" u="none" strike="noStrike" cap="none">
                <a:solidFill>
                  <a:srgbClr val="3F3F3F"/>
                </a:solidFill>
                <a:latin typeface="Calibri"/>
                <a:ea typeface="Calibri"/>
                <a:cs typeface="Calibri"/>
                <a:sym typeface="Calibri"/>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alibri"/>
                <a:ea typeface="Calibri"/>
                <a:cs typeface="Calibri"/>
                <a:sym typeface="Calibri"/>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Google Shape;86;p11"/>
          <p:cNvSpPr txBox="1">
            <a:spLocks noGrp="1"/>
          </p:cNvSpPr>
          <p:nvPr>
            <p:ph type="title"/>
          </p:nvPr>
        </p:nvSpPr>
        <p:spPr>
          <a:xfrm>
            <a:off x="432000" y="489600"/>
            <a:ext cx="11340000" cy="489600"/>
          </a:xfrm>
          <a:prstGeom prst="rect">
            <a:avLst/>
          </a:prstGeom>
          <a:noFill/>
          <a:ln>
            <a:noFill/>
          </a:ln>
        </p:spPr>
        <p:txBody>
          <a:bodyPr spcFirstLastPara="1" wrap="square" lIns="0" tIns="0" rIns="0" bIns="0" anchor="ctr" anchorCtr="0"/>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1"/>
          <p:cNvSpPr txBox="1">
            <a:spLocks noGrp="1"/>
          </p:cNvSpPr>
          <p:nvPr>
            <p:ph type="body" idx="1"/>
          </p:nvPr>
        </p:nvSpPr>
        <p:spPr>
          <a:xfrm>
            <a:off x="2726075" y="5313194"/>
            <a:ext cx="2160588" cy="1020000"/>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3F3F3F"/>
              </a:buClr>
              <a:buSzPts val="1600"/>
              <a:buNone/>
              <a:defRPr sz="1600"/>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11"/>
          <p:cNvSpPr txBox="1">
            <a:spLocks noGrp="1"/>
          </p:cNvSpPr>
          <p:nvPr>
            <p:ph type="body" idx="5"/>
          </p:nvPr>
        </p:nvSpPr>
        <p:spPr>
          <a:xfrm>
            <a:off x="5020543" y="5313194"/>
            <a:ext cx="2160588" cy="1020000"/>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3F3F3F"/>
              </a:buClr>
              <a:buSzPts val="1600"/>
              <a:buNone/>
              <a:defRPr sz="1600"/>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1"/>
          <p:cNvSpPr txBox="1">
            <a:spLocks noGrp="1"/>
          </p:cNvSpPr>
          <p:nvPr>
            <p:ph type="body" idx="6"/>
          </p:nvPr>
        </p:nvSpPr>
        <p:spPr>
          <a:xfrm>
            <a:off x="431800" y="4449845"/>
            <a:ext cx="2160000" cy="571200"/>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1"/>
          <p:cNvSpPr txBox="1">
            <a:spLocks noGrp="1"/>
          </p:cNvSpPr>
          <p:nvPr>
            <p:ph type="body" idx="7"/>
          </p:nvPr>
        </p:nvSpPr>
        <p:spPr>
          <a:xfrm>
            <a:off x="2726076" y="4449846"/>
            <a:ext cx="2160587" cy="571200"/>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11"/>
          <p:cNvSpPr txBox="1">
            <a:spLocks noGrp="1"/>
          </p:cNvSpPr>
          <p:nvPr>
            <p:ph type="body" idx="8"/>
          </p:nvPr>
        </p:nvSpPr>
        <p:spPr>
          <a:xfrm>
            <a:off x="5020543" y="4449846"/>
            <a:ext cx="2160588" cy="571200"/>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11"/>
          <p:cNvSpPr txBox="1">
            <a:spLocks noGrp="1"/>
          </p:cNvSpPr>
          <p:nvPr>
            <p:ph type="body" idx="9"/>
          </p:nvPr>
        </p:nvSpPr>
        <p:spPr>
          <a:xfrm>
            <a:off x="432094" y="5307797"/>
            <a:ext cx="2160000" cy="1020000"/>
          </a:xfrm>
          <a:prstGeom prst="rect">
            <a:avLst/>
          </a:prstGeom>
          <a:noFill/>
          <a:ln>
            <a:noFill/>
          </a:ln>
        </p:spPr>
        <p:txBody>
          <a:bodyPr spcFirstLastPara="1" wrap="square" lIns="0" tIns="0" rIns="0" bIns="0" anchor="t" anchorCtr="0"/>
          <a:lstStyle>
            <a:lvl1pPr marL="457200" lvl="0" indent="-228600" algn="ctr">
              <a:lnSpc>
                <a:spcPct val="90000"/>
              </a:lnSpc>
              <a:spcBef>
                <a:spcPts val="1000"/>
              </a:spcBef>
              <a:spcAft>
                <a:spcPts val="0"/>
              </a:spcAft>
              <a:buClr>
                <a:srgbClr val="3F3F3F"/>
              </a:buClr>
              <a:buSzPts val="1600"/>
              <a:buNone/>
              <a:defRPr sz="1600"/>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11"/>
          <p:cNvSpPr/>
          <p:nvPr/>
        </p:nvSpPr>
        <p:spPr>
          <a:xfrm>
            <a:off x="5773910" y="3458246"/>
            <a:ext cx="1298290" cy="1354417"/>
          </a:xfrm>
          <a:prstGeom prst="ellipse">
            <a:avLst/>
          </a:prstGeom>
          <a:solidFill>
            <a:srgbClr val="F2F2F2">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Footer Placeholder 1">
            <a:extLst>
              <a:ext uri="{FF2B5EF4-FFF2-40B4-BE49-F238E27FC236}">
                <a16:creationId xmlns:a16="http://schemas.microsoft.com/office/drawing/2014/main" id="{C90146B2-62D3-492D-AB92-7BAB25A3D70A}"/>
              </a:ext>
            </a:extLst>
          </p:cNvPr>
          <p:cNvSpPr>
            <a:spLocks noGrp="1"/>
          </p:cNvSpPr>
          <p:nvPr>
            <p:ph type="ftr" idx="10"/>
          </p:nvPr>
        </p:nvSpPr>
        <p:spPr/>
        <p:txBody>
          <a:bodyPr/>
          <a:lstStyle/>
          <a:p>
            <a:endParaRPr lang="en-US"/>
          </a:p>
        </p:txBody>
      </p:sp>
      <p:sp>
        <p:nvSpPr>
          <p:cNvPr id="3" name="Slide Number Placeholder 2">
            <a:extLst>
              <a:ext uri="{FF2B5EF4-FFF2-40B4-BE49-F238E27FC236}">
                <a16:creationId xmlns:a16="http://schemas.microsoft.com/office/drawing/2014/main" id="{B6C8C490-0E2E-4026-AC10-427D887AE893}"/>
              </a:ext>
            </a:extLst>
          </p:cNvPr>
          <p:cNvSpPr>
            <a:spLocks noGrp="1"/>
          </p:cNvSpPr>
          <p:nvPr>
            <p:ph type="sldNum" sz="quarter" idx="11"/>
          </p:nvPr>
        </p:nvSpPr>
        <p:spPr/>
        <p:txBody>
          <a:bodyPr/>
          <a:lstStyle/>
          <a:p>
            <a:fld id="{3AE5C512-4C2B-4962-B827-32F95FC1C80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32000" y="489600"/>
            <a:ext cx="11340000" cy="489600"/>
          </a:xfrm>
          <a:prstGeom prst="rect">
            <a:avLst/>
          </a:prstGeom>
          <a:noFill/>
          <a:ln>
            <a:noFill/>
          </a:ln>
        </p:spPr>
        <p:txBody>
          <a:bodyPr spcFirstLastPara="1" wrap="square" lIns="0" tIns="0" rIns="0" bIns="0" anchor="ctr" anchorCtr="0"/>
          <a:lstStyle>
            <a:lvl1pPr marR="0" lvl="0" algn="l" rtl="0">
              <a:lnSpc>
                <a:spcPct val="90000"/>
              </a:lnSpc>
              <a:spcBef>
                <a:spcPts val="0"/>
              </a:spcBef>
              <a:spcAft>
                <a:spcPts val="0"/>
              </a:spcAft>
              <a:buClr>
                <a:schemeClr val="dk2"/>
              </a:buClr>
              <a:buSzPts val="3200"/>
              <a:buFont typeface="Rockwell"/>
              <a:buNone/>
              <a:defRPr sz="3200" b="0" i="0" u="none" strike="noStrike" cap="none">
                <a:solidFill>
                  <a:schemeClr val="dk2"/>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32000" y="1238987"/>
            <a:ext cx="11340000" cy="5304000"/>
          </a:xfrm>
          <a:prstGeom prst="rect">
            <a:avLst/>
          </a:prstGeom>
          <a:noFill/>
          <a:ln>
            <a:noFill/>
          </a:ln>
        </p:spPr>
        <p:txBody>
          <a:bodyPr spcFirstLastPara="1" wrap="square" lIns="0" tIns="0" rIns="0" bIns="0" anchor="t" anchorCtr="0"/>
          <a:lstStyle>
            <a:lvl1pPr marL="457200" marR="0" lvl="0" indent="-342900" algn="l" rtl="0">
              <a:lnSpc>
                <a:spcPct val="90000"/>
              </a:lnSpc>
              <a:spcBef>
                <a:spcPts val="1000"/>
              </a:spcBef>
              <a:spcAft>
                <a:spcPts val="0"/>
              </a:spcAft>
              <a:buClr>
                <a:srgbClr val="3F3F3F"/>
              </a:buClr>
              <a:buSzPts val="1800"/>
              <a:buFont typeface="Arial"/>
              <a:buChar char="•"/>
              <a:defRPr sz="1800" b="0" i="0" u="none" strike="noStrike" cap="none">
                <a:solidFill>
                  <a:srgbClr val="3F3F3F"/>
                </a:solidFill>
                <a:latin typeface="Calibri"/>
                <a:ea typeface="Calibri"/>
                <a:cs typeface="Calibri"/>
                <a:sym typeface="Calibri"/>
              </a:defRPr>
            </a:lvl1pPr>
            <a:lvl2pPr marL="914400" marR="0" lvl="1" indent="-330200"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ftr" idx="11"/>
          </p:nvPr>
        </p:nvSpPr>
        <p:spPr>
          <a:xfrm>
            <a:off x="432000" y="7013779"/>
            <a:ext cx="8784941" cy="413808"/>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200" b="0" i="0" u="none" strike="noStrike" cap="none">
                <a:solidFill>
                  <a:srgbClr val="3F3F3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p:nvPr/>
        </p:nvSpPr>
        <p:spPr>
          <a:xfrm>
            <a:off x="0" y="7674124"/>
            <a:ext cx="12192000" cy="9827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 name="Google Shape;14;p1"/>
          <p:cNvSpPr/>
          <p:nvPr/>
        </p:nvSpPr>
        <p:spPr>
          <a:xfrm>
            <a:off x="0" y="0"/>
            <a:ext cx="12192000" cy="9827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 name="Google Shape;15;p1"/>
          <p:cNvSpPr/>
          <p:nvPr/>
        </p:nvSpPr>
        <p:spPr>
          <a:xfrm rot="5400000">
            <a:off x="-3842843" y="3842842"/>
            <a:ext cx="7772401" cy="8671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16;p1"/>
          <p:cNvSpPr/>
          <p:nvPr/>
        </p:nvSpPr>
        <p:spPr>
          <a:xfrm rot="5400000">
            <a:off x="8262443" y="3842843"/>
            <a:ext cx="7772400" cy="8671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7" name="Google Shape;17;p1"/>
          <p:cNvPicPr preferRelativeResize="0"/>
          <p:nvPr/>
        </p:nvPicPr>
        <p:blipFill rotWithShape="1">
          <a:blip r:embed="rId27">
            <a:alphaModFix/>
          </a:blip>
          <a:srcRect/>
          <a:stretch/>
        </p:blipFill>
        <p:spPr>
          <a:xfrm>
            <a:off x="420000" y="285469"/>
            <a:ext cx="1298067" cy="307987"/>
          </a:xfrm>
          <a:prstGeom prst="rect">
            <a:avLst/>
          </a:prstGeom>
          <a:solidFill>
            <a:schemeClr val="lt1"/>
          </a:solidFill>
          <a:ln>
            <a:noFill/>
          </a:ln>
        </p:spPr>
      </p:pic>
      <p:sp>
        <p:nvSpPr>
          <p:cNvPr id="18" name="Google Shape;18;p1"/>
          <p:cNvSpPr txBox="1"/>
          <p:nvPr/>
        </p:nvSpPr>
        <p:spPr>
          <a:xfrm>
            <a:off x="1722660" y="227974"/>
            <a:ext cx="268624"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i="0" u="none" strike="noStrike" cap="none">
                <a:solidFill>
                  <a:srgbClr val="FF0000"/>
                </a:solidFill>
                <a:latin typeface="Calibri"/>
                <a:ea typeface="Calibri"/>
                <a:cs typeface="Calibri"/>
                <a:sym typeface="Calibri"/>
              </a:rPr>
              <a:t>/</a:t>
            </a:r>
            <a:endParaRPr/>
          </a:p>
        </p:txBody>
      </p:sp>
      <p:pic>
        <p:nvPicPr>
          <p:cNvPr id="20" name="Google Shape;20;p1" descr="Saltmine.Wordmark.RGB.Black copy (1).pdf - Adobe Acrobat Reader DC"/>
          <p:cNvPicPr preferRelativeResize="0"/>
          <p:nvPr/>
        </p:nvPicPr>
        <p:blipFill rotWithShape="1">
          <a:blip r:embed="rId28">
            <a:alphaModFix/>
          </a:blip>
          <a:srcRect l="6136" t="32618" r="18864" b="21834"/>
          <a:stretch/>
        </p:blipFill>
        <p:spPr>
          <a:xfrm>
            <a:off x="1897673" y="229813"/>
            <a:ext cx="1407382" cy="458999"/>
          </a:xfrm>
          <a:prstGeom prst="rect">
            <a:avLst/>
          </a:prstGeom>
          <a:noFill/>
          <a:ln>
            <a:noFill/>
          </a:ln>
        </p:spPr>
      </p:pic>
      <p:sp>
        <p:nvSpPr>
          <p:cNvPr id="2" name="Slide Number Placeholder 1">
            <a:extLst>
              <a:ext uri="{FF2B5EF4-FFF2-40B4-BE49-F238E27FC236}">
                <a16:creationId xmlns:a16="http://schemas.microsoft.com/office/drawing/2014/main" id="{ACF36098-F8E3-43DF-BFC7-04342E31DFC9}"/>
              </a:ext>
            </a:extLst>
          </p:cNvPr>
          <p:cNvSpPr>
            <a:spLocks noGrp="1"/>
          </p:cNvSpPr>
          <p:nvPr>
            <p:ph type="sldNum" sz="quarter" idx="4"/>
          </p:nvPr>
        </p:nvSpPr>
        <p:spPr>
          <a:xfrm>
            <a:off x="9016800" y="7013249"/>
            <a:ext cx="2755200" cy="581084"/>
          </a:xfrm>
          <a:prstGeom prst="rect">
            <a:avLst/>
          </a:prstGeom>
        </p:spPr>
        <p:txBody>
          <a:bodyPr vert="horz" lIns="91440" tIns="45720" rIns="91440" bIns="45720" rtlCol="0" anchor="t"/>
          <a:lstStyle>
            <a:lvl1pPr algn="r">
              <a:defRPr sz="1200">
                <a:solidFill>
                  <a:schemeClr val="tx1">
                    <a:tint val="75000"/>
                  </a:schemeClr>
                </a:solidFill>
              </a:defRPr>
            </a:lvl1pPr>
          </a:lstStyle>
          <a:p>
            <a:fld id="{3AE5C512-4C2B-4962-B827-32F95FC1C800}" type="slidenum">
              <a:rPr lang="en-US" smtClean="0"/>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app.saltmine.com/viewer/b963ab6961ccaa7f36b4b1f5569635ec6892c96d"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006E5B2C-9402-45CE-A6DB-EFB61C8C6C33}"/>
              </a:ext>
            </a:extLst>
          </p:cNvPr>
          <p:cNvPicPr>
            <a:picLocks noChangeAspect="1"/>
          </p:cNvPicPr>
          <p:nvPr/>
        </p:nvPicPr>
        <p:blipFill rotWithShape="1">
          <a:blip r:embed="rId3"/>
          <a:srcRect l="21470" t="13472" r="39547" b="8014"/>
          <a:stretch/>
        </p:blipFill>
        <p:spPr>
          <a:xfrm>
            <a:off x="113570" y="924997"/>
            <a:ext cx="5403457" cy="5185479"/>
          </a:xfrm>
          <a:prstGeom prst="rect">
            <a:avLst/>
          </a:prstGeom>
        </p:spPr>
      </p:pic>
      <p:sp>
        <p:nvSpPr>
          <p:cNvPr id="18" name="Google Shape;357;p28">
            <a:extLst>
              <a:ext uri="{FF2B5EF4-FFF2-40B4-BE49-F238E27FC236}">
                <a16:creationId xmlns:a16="http://schemas.microsoft.com/office/drawing/2014/main" id="{52701881-302F-45D4-A0C2-65943A92D752}"/>
              </a:ext>
            </a:extLst>
          </p:cNvPr>
          <p:cNvSpPr/>
          <p:nvPr/>
        </p:nvSpPr>
        <p:spPr>
          <a:xfrm>
            <a:off x="5835158" y="4668239"/>
            <a:ext cx="1091506" cy="1138694"/>
          </a:xfrm>
          <a:prstGeom prst="ellipse">
            <a:avLst/>
          </a:prstGeom>
          <a:solidFill>
            <a:srgbClr val="F4F4F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 name="Google Shape;357;p28">
            <a:extLst>
              <a:ext uri="{FF2B5EF4-FFF2-40B4-BE49-F238E27FC236}">
                <a16:creationId xmlns:a16="http://schemas.microsoft.com/office/drawing/2014/main" id="{FC103EC9-0FC8-4DC5-B2A7-1E0D7260123B}"/>
              </a:ext>
            </a:extLst>
          </p:cNvPr>
          <p:cNvSpPr/>
          <p:nvPr/>
        </p:nvSpPr>
        <p:spPr>
          <a:xfrm>
            <a:off x="5790896" y="860668"/>
            <a:ext cx="1091506" cy="1138694"/>
          </a:xfrm>
          <a:prstGeom prst="ellipse">
            <a:avLst/>
          </a:prstGeom>
          <a:solidFill>
            <a:srgbClr val="F4F4F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7" name="Google Shape;357;p28"/>
          <p:cNvSpPr/>
          <p:nvPr/>
        </p:nvSpPr>
        <p:spPr>
          <a:xfrm>
            <a:off x="5784644" y="2788188"/>
            <a:ext cx="1091506" cy="1138694"/>
          </a:xfrm>
          <a:prstGeom prst="ellipse">
            <a:avLst/>
          </a:prstGeom>
          <a:solidFill>
            <a:srgbClr val="F4F4F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9" name="Google Shape;359;p28"/>
          <p:cNvSpPr txBox="1">
            <a:spLocks noGrp="1"/>
          </p:cNvSpPr>
          <p:nvPr>
            <p:ph type="ctrTitle"/>
          </p:nvPr>
        </p:nvSpPr>
        <p:spPr>
          <a:xfrm>
            <a:off x="7758085" y="417179"/>
            <a:ext cx="4347202" cy="6135585"/>
          </a:xfrm>
          <a:prstGeom prst="round2DiagRect">
            <a:avLst/>
          </a:prstGeom>
          <a:solidFill>
            <a:srgbClr val="E30C2E"/>
          </a:solidFill>
          <a:ln>
            <a:noFill/>
          </a:ln>
        </p:spPr>
        <p:txBody>
          <a:bodyPr spcFirstLastPara="1" wrap="square" lIns="288000" tIns="0" rIns="432000" bIns="144000" anchor="b" anchorCtr="0">
            <a:noAutofit/>
          </a:bodyPr>
          <a:lstStyle/>
          <a:p>
            <a:pPr lvl="0">
              <a:buSzPts val="4400"/>
            </a:pPr>
            <a:r>
              <a:rPr lang="en-US" sz="2400" u="sng" dirty="0">
                <a:latin typeface="Source Sans Pro" panose="020B0503030403020204" pitchFamily="34" charset="0"/>
                <a:ea typeface="Source Sans Pro" panose="020B0503030403020204" pitchFamily="34" charset="0"/>
              </a:rPr>
              <a:t>2</a:t>
            </a:r>
            <a:r>
              <a:rPr lang="en-US" sz="2400" u="sng" baseline="30000" dirty="0">
                <a:latin typeface="Source Sans Pro" panose="020B0503030403020204" pitchFamily="34" charset="0"/>
                <a:ea typeface="Source Sans Pro" panose="020B0503030403020204" pitchFamily="34" charset="0"/>
              </a:rPr>
              <a:t>nd</a:t>
            </a:r>
            <a:r>
              <a:rPr lang="en-US" sz="2400" u="sng" dirty="0">
                <a:latin typeface="Source Sans Pro" panose="020B0503030403020204" pitchFamily="34" charset="0"/>
                <a:ea typeface="Source Sans Pro" panose="020B0503030403020204" pitchFamily="34" charset="0"/>
              </a:rPr>
              <a:t> Floor –Suite 220a</a:t>
            </a:r>
            <a:br>
              <a:rPr lang="en-US" sz="2400" u="sng" dirty="0">
                <a:latin typeface="Source Sans Pro" panose="020B0503030403020204" pitchFamily="34" charset="0"/>
                <a:ea typeface="Source Sans Pro" panose="020B0503030403020204" pitchFamily="34" charset="0"/>
              </a:rPr>
            </a:br>
            <a:br>
              <a:rPr lang="en-US" sz="2800" u="sng" dirty="0">
                <a:latin typeface="Source Sans Pro" panose="020B0503030403020204" pitchFamily="34" charset="0"/>
                <a:ea typeface="Source Sans Pro" panose="020B0503030403020204" pitchFamily="34" charset="0"/>
              </a:rPr>
            </a:br>
            <a:r>
              <a:rPr lang="en-US" sz="1800" dirty="0">
                <a:latin typeface="Source Sans Pro" panose="020B0503030403020204" pitchFamily="34" charset="0"/>
                <a:ea typeface="Source Sans Pro" panose="020B0503030403020204" pitchFamily="34" charset="0"/>
              </a:rPr>
              <a:t>15550 Sand Canyon Ave</a:t>
            </a:r>
            <a:br>
              <a:rPr lang="en-US" sz="1800" dirty="0">
                <a:latin typeface="Source Sans Pro" panose="020B0503030403020204" pitchFamily="34" charset="0"/>
                <a:ea typeface="Source Sans Pro" panose="020B0503030403020204" pitchFamily="34" charset="0"/>
              </a:rPr>
            </a:br>
            <a:r>
              <a:rPr lang="en-US" sz="1800" dirty="0">
                <a:latin typeface="Source Sans Pro" panose="020B0503030403020204" pitchFamily="34" charset="0"/>
                <a:ea typeface="Source Sans Pro" panose="020B0503030403020204" pitchFamily="34" charset="0"/>
              </a:rPr>
              <a:t>Irvine, CA 92618</a:t>
            </a:r>
            <a:br>
              <a:rPr lang="en-US" sz="2800" dirty="0">
                <a:latin typeface="Source Sans Pro"/>
                <a:ea typeface="Source Sans Pro"/>
                <a:cs typeface="Source Sans Pro"/>
                <a:sym typeface="Source Sans Pro"/>
              </a:rPr>
            </a:br>
            <a:r>
              <a:rPr lang="en-US" sz="1600" dirty="0">
                <a:latin typeface="Source Sans Pro"/>
                <a:ea typeface="Source Sans Pro"/>
                <a:cs typeface="Source Sans Pro"/>
                <a:sym typeface="Source Sans Pro"/>
              </a:rPr>
              <a:t>Test Fit</a:t>
            </a:r>
            <a:br>
              <a:rPr lang="en-US" sz="1600" dirty="0">
                <a:latin typeface="Source Sans Pro"/>
                <a:ea typeface="Source Sans Pro"/>
                <a:cs typeface="Source Sans Pro"/>
                <a:sym typeface="Source Sans Pro"/>
              </a:rPr>
            </a:br>
            <a:r>
              <a:rPr lang="en-US" sz="1600" dirty="0">
                <a:latin typeface="Source Sans Pro"/>
                <a:ea typeface="Source Sans Pro"/>
                <a:cs typeface="Source Sans Pro"/>
                <a:sym typeface="Source Sans Pro"/>
              </a:rPr>
              <a:t>March 2020</a:t>
            </a:r>
            <a:endParaRPr dirty="0"/>
          </a:p>
        </p:txBody>
      </p:sp>
      <p:sp>
        <p:nvSpPr>
          <p:cNvPr id="361" name="Google Shape;361;p28"/>
          <p:cNvSpPr>
            <a:spLocks noGrp="1"/>
          </p:cNvSpPr>
          <p:nvPr>
            <p:ph type="sldNum" idx="11"/>
          </p:nvPr>
        </p:nvSpPr>
        <p:spPr>
          <a:xfrm>
            <a:off x="11515419" y="7034030"/>
            <a:ext cx="432000" cy="489600"/>
          </a:xfrm>
          <a:prstGeom prst="ellipse">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1</a:t>
            </a:fld>
            <a:endParaRPr dirty="0"/>
          </a:p>
        </p:txBody>
      </p:sp>
      <p:sp>
        <p:nvSpPr>
          <p:cNvPr id="362" name="Google Shape;362;p28"/>
          <p:cNvSpPr txBox="1"/>
          <p:nvPr/>
        </p:nvSpPr>
        <p:spPr>
          <a:xfrm>
            <a:off x="5311486" y="2185309"/>
            <a:ext cx="2160000" cy="5712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1800"/>
              <a:buFont typeface="Arial"/>
              <a:buNone/>
            </a:pPr>
            <a:r>
              <a:rPr lang="en-US" dirty="0">
                <a:solidFill>
                  <a:schemeClr val="dk1"/>
                </a:solidFill>
                <a:latin typeface="Source Sans Pro"/>
                <a:ea typeface="Source Sans Pro"/>
                <a:cs typeface="Source Sans Pro"/>
                <a:sym typeface="Source Sans Pro"/>
              </a:rPr>
              <a:t>Approx. Rentable </a:t>
            </a:r>
            <a:br>
              <a:rPr lang="en-US" dirty="0">
                <a:solidFill>
                  <a:schemeClr val="dk1"/>
                </a:solidFill>
                <a:latin typeface="Source Sans Pro"/>
                <a:ea typeface="Source Sans Pro"/>
                <a:cs typeface="Source Sans Pro"/>
                <a:sym typeface="Source Sans Pro"/>
              </a:rPr>
            </a:br>
            <a:r>
              <a:rPr lang="en-US" dirty="0">
                <a:solidFill>
                  <a:schemeClr val="dk1"/>
                </a:solidFill>
                <a:latin typeface="Source Sans Pro"/>
                <a:ea typeface="Source Sans Pro"/>
                <a:cs typeface="Source Sans Pro"/>
                <a:sym typeface="Source Sans Pro"/>
              </a:rPr>
              <a:t>Square Feet</a:t>
            </a:r>
            <a:endParaRPr sz="1100" dirty="0"/>
          </a:p>
        </p:txBody>
      </p:sp>
      <p:sp>
        <p:nvSpPr>
          <p:cNvPr id="364" name="Google Shape;364;p28"/>
          <p:cNvSpPr txBox="1"/>
          <p:nvPr/>
        </p:nvSpPr>
        <p:spPr>
          <a:xfrm>
            <a:off x="5300618" y="3996121"/>
            <a:ext cx="2160587" cy="5712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1800"/>
              <a:buFont typeface="Arial"/>
              <a:buNone/>
            </a:pPr>
            <a:r>
              <a:rPr lang="en-US" dirty="0">
                <a:solidFill>
                  <a:schemeClr val="dk1"/>
                </a:solidFill>
                <a:latin typeface="Source Sans Pro"/>
                <a:ea typeface="Source Sans Pro"/>
                <a:cs typeface="Source Sans Pro"/>
                <a:sym typeface="Source Sans Pro"/>
              </a:rPr>
              <a:t>Number of </a:t>
            </a:r>
            <a:br>
              <a:rPr lang="en-US" dirty="0">
                <a:solidFill>
                  <a:schemeClr val="dk1"/>
                </a:solidFill>
                <a:latin typeface="Source Sans Pro"/>
                <a:ea typeface="Source Sans Pro"/>
                <a:cs typeface="Source Sans Pro"/>
                <a:sym typeface="Source Sans Pro"/>
              </a:rPr>
            </a:br>
            <a:r>
              <a:rPr lang="en-US" dirty="0">
                <a:solidFill>
                  <a:schemeClr val="dk1"/>
                </a:solidFill>
                <a:latin typeface="Source Sans Pro"/>
                <a:ea typeface="Source Sans Pro"/>
                <a:cs typeface="Source Sans Pro"/>
                <a:sym typeface="Source Sans Pro"/>
              </a:rPr>
              <a:t>Assigned Seats</a:t>
            </a:r>
            <a:endParaRPr sz="1100" dirty="0"/>
          </a:p>
        </p:txBody>
      </p:sp>
      <p:sp>
        <p:nvSpPr>
          <p:cNvPr id="366" name="Google Shape;366;p28"/>
          <p:cNvSpPr txBox="1"/>
          <p:nvPr/>
        </p:nvSpPr>
        <p:spPr>
          <a:xfrm>
            <a:off x="5254006" y="5925494"/>
            <a:ext cx="2193057" cy="5712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1800"/>
              <a:buFont typeface="Arial"/>
              <a:buNone/>
            </a:pPr>
            <a:r>
              <a:rPr lang="en-US" dirty="0">
                <a:solidFill>
                  <a:schemeClr val="dk1"/>
                </a:solidFill>
                <a:latin typeface="Source Sans Pro"/>
                <a:ea typeface="Source Sans Pro"/>
                <a:cs typeface="Source Sans Pro"/>
                <a:sym typeface="Source Sans Pro"/>
              </a:rPr>
              <a:t>Approx. RSF per </a:t>
            </a:r>
            <a:br>
              <a:rPr lang="en-US" dirty="0">
                <a:solidFill>
                  <a:schemeClr val="dk1"/>
                </a:solidFill>
                <a:latin typeface="Source Sans Pro"/>
                <a:ea typeface="Source Sans Pro"/>
                <a:cs typeface="Source Sans Pro"/>
                <a:sym typeface="Source Sans Pro"/>
              </a:rPr>
            </a:br>
            <a:r>
              <a:rPr lang="en-US" dirty="0">
                <a:solidFill>
                  <a:schemeClr val="dk1"/>
                </a:solidFill>
                <a:latin typeface="Source Sans Pro"/>
                <a:ea typeface="Source Sans Pro"/>
                <a:cs typeface="Source Sans Pro"/>
                <a:sym typeface="Source Sans Pro"/>
              </a:rPr>
              <a:t>Assigned Seat</a:t>
            </a:r>
            <a:endParaRPr sz="1100" dirty="0"/>
          </a:p>
        </p:txBody>
      </p:sp>
      <p:sp>
        <p:nvSpPr>
          <p:cNvPr id="367" name="Google Shape;367;p28"/>
          <p:cNvSpPr txBox="1"/>
          <p:nvPr/>
        </p:nvSpPr>
        <p:spPr>
          <a:xfrm>
            <a:off x="5602975" y="1262929"/>
            <a:ext cx="1453197" cy="5712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2000" dirty="0">
                <a:latin typeface="Source Sans Pro" panose="020B0503030403020204" pitchFamily="34" charset="0"/>
                <a:ea typeface="Source Sans Pro" panose="020B0503030403020204" pitchFamily="34" charset="0"/>
              </a:rPr>
              <a:t>10,177</a:t>
            </a:r>
            <a:endParaRPr sz="2000" dirty="0">
              <a:latin typeface="Source Sans Pro" panose="020B0503030403020204" pitchFamily="34" charset="0"/>
              <a:ea typeface="Source Sans Pro" panose="020B0503030403020204" pitchFamily="34" charset="0"/>
            </a:endParaRPr>
          </a:p>
        </p:txBody>
      </p:sp>
      <p:sp>
        <p:nvSpPr>
          <p:cNvPr id="368" name="Google Shape;368;p28"/>
          <p:cNvSpPr txBox="1"/>
          <p:nvPr/>
        </p:nvSpPr>
        <p:spPr>
          <a:xfrm>
            <a:off x="5945033" y="5070884"/>
            <a:ext cx="897622" cy="399618"/>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2000" dirty="0">
                <a:latin typeface="Source Sans Pro" panose="020B0503030403020204" pitchFamily="34" charset="0"/>
                <a:ea typeface="Source Sans Pro" panose="020B0503030403020204" pitchFamily="34" charset="0"/>
              </a:rPr>
              <a:t>226</a:t>
            </a:r>
          </a:p>
        </p:txBody>
      </p:sp>
      <p:sp>
        <p:nvSpPr>
          <p:cNvPr id="369" name="Google Shape;369;p28"/>
          <p:cNvSpPr txBox="1"/>
          <p:nvPr/>
        </p:nvSpPr>
        <p:spPr>
          <a:xfrm>
            <a:off x="5892581" y="3192302"/>
            <a:ext cx="897622" cy="453883"/>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2000" dirty="0">
                <a:solidFill>
                  <a:schemeClr val="dk1"/>
                </a:solidFill>
                <a:latin typeface="Source Sans Pro"/>
                <a:ea typeface="Source Sans Pro"/>
                <a:sym typeface="Source Sans Pro"/>
              </a:rPr>
              <a:t>45</a:t>
            </a:r>
            <a:endParaRPr sz="2000" dirty="0"/>
          </a:p>
        </p:txBody>
      </p:sp>
      <p:sp>
        <p:nvSpPr>
          <p:cNvPr id="370" name="Google Shape;370;p28"/>
          <p:cNvSpPr txBox="1"/>
          <p:nvPr/>
        </p:nvSpPr>
        <p:spPr>
          <a:xfrm>
            <a:off x="4645382" y="531967"/>
            <a:ext cx="3471058" cy="27824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1400"/>
              <a:buFont typeface="Arial"/>
              <a:buNone/>
            </a:pPr>
            <a:r>
              <a:rPr lang="en-US" sz="1200" b="1" u="sng" dirty="0">
                <a:solidFill>
                  <a:schemeClr val="dk1"/>
                </a:solidFill>
                <a:latin typeface="Source Sans Pro"/>
                <a:ea typeface="Source Sans Pro"/>
                <a:cs typeface="Source Sans Pro"/>
                <a:sym typeface="Source Sans Pro"/>
              </a:rPr>
              <a:t>FINAL PROGRAMMING METRICS</a:t>
            </a:r>
            <a:endParaRPr sz="1200" b="1" u="sng" dirty="0"/>
          </a:p>
        </p:txBody>
      </p:sp>
      <p:sp>
        <p:nvSpPr>
          <p:cNvPr id="19" name="Google Shape;370;p28">
            <a:extLst>
              <a:ext uri="{FF2B5EF4-FFF2-40B4-BE49-F238E27FC236}">
                <a16:creationId xmlns:a16="http://schemas.microsoft.com/office/drawing/2014/main" id="{4348AF32-BB27-4086-AA8F-6701E4562DD2}"/>
              </a:ext>
            </a:extLst>
          </p:cNvPr>
          <p:cNvSpPr txBox="1"/>
          <p:nvPr/>
        </p:nvSpPr>
        <p:spPr>
          <a:xfrm>
            <a:off x="877457" y="6218452"/>
            <a:ext cx="3471058" cy="27824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1400"/>
              <a:buFont typeface="Arial"/>
              <a:buNone/>
            </a:pPr>
            <a:r>
              <a:rPr lang="en-US" b="1" u="sng" dirty="0">
                <a:solidFill>
                  <a:schemeClr val="dk1"/>
                </a:solidFill>
                <a:latin typeface="Source Sans Pro"/>
                <a:ea typeface="Source Sans Pro"/>
                <a:cs typeface="Source Sans Pro"/>
                <a:sym typeface="Source Sans Pro"/>
              </a:rPr>
              <a:t>CORE AND SHELL</a:t>
            </a:r>
            <a:endParaRPr b="1" u="sng" dirty="0"/>
          </a:p>
        </p:txBody>
      </p:sp>
      <p:sp>
        <p:nvSpPr>
          <p:cNvPr id="23" name="Google Shape;369;p28">
            <a:extLst>
              <a:ext uri="{FF2B5EF4-FFF2-40B4-BE49-F238E27FC236}">
                <a16:creationId xmlns:a16="http://schemas.microsoft.com/office/drawing/2014/main" id="{FC64ACB8-D471-42AD-8264-DE21FEB61656}"/>
              </a:ext>
            </a:extLst>
          </p:cNvPr>
          <p:cNvSpPr txBox="1"/>
          <p:nvPr/>
        </p:nvSpPr>
        <p:spPr>
          <a:xfrm>
            <a:off x="2788108" y="5471611"/>
            <a:ext cx="1544972" cy="453883"/>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000" dirty="0">
                <a:solidFill>
                  <a:schemeClr val="bg1"/>
                </a:solidFill>
                <a:highlight>
                  <a:srgbClr val="FF0000"/>
                </a:highlight>
              </a:rPr>
              <a:t>Suite 220a</a:t>
            </a:r>
            <a:endParaRPr sz="1000" dirty="0">
              <a:solidFill>
                <a:schemeClr val="bg1"/>
              </a:solidFill>
              <a:highlight>
                <a:srgbClr val="FF0000"/>
              </a:highlight>
            </a:endParaRPr>
          </a:p>
        </p:txBody>
      </p:sp>
      <p:sp>
        <p:nvSpPr>
          <p:cNvPr id="20" name="TextBox 19">
            <a:extLst>
              <a:ext uri="{FF2B5EF4-FFF2-40B4-BE49-F238E27FC236}">
                <a16:creationId xmlns:a16="http://schemas.microsoft.com/office/drawing/2014/main" id="{9E3F9341-B792-4D94-AC8F-53CDAB63356B}"/>
              </a:ext>
            </a:extLst>
          </p:cNvPr>
          <p:cNvSpPr txBox="1"/>
          <p:nvPr/>
        </p:nvSpPr>
        <p:spPr>
          <a:xfrm>
            <a:off x="1747841" y="2317020"/>
            <a:ext cx="643125" cy="307777"/>
          </a:xfrm>
          <a:prstGeom prst="rect">
            <a:avLst/>
          </a:prstGeom>
          <a:noFill/>
        </p:spPr>
        <p:txBody>
          <a:bodyPr wrap="square" rtlCol="0">
            <a:spAutoFit/>
          </a:bodyPr>
          <a:lstStyle/>
          <a:p>
            <a:r>
              <a:rPr lang="en-US" dirty="0">
                <a:solidFill>
                  <a:srgbClr val="FF0000"/>
                </a:solidFill>
              </a:rPr>
              <a:t>N.I.C.</a:t>
            </a:r>
          </a:p>
        </p:txBody>
      </p:sp>
      <p:sp>
        <p:nvSpPr>
          <p:cNvPr id="21" name="TextBox 20">
            <a:extLst>
              <a:ext uri="{FF2B5EF4-FFF2-40B4-BE49-F238E27FC236}">
                <a16:creationId xmlns:a16="http://schemas.microsoft.com/office/drawing/2014/main" id="{F0E01882-4B1B-46FD-810F-E2900DDFE96B}"/>
              </a:ext>
            </a:extLst>
          </p:cNvPr>
          <p:cNvSpPr txBox="1"/>
          <p:nvPr/>
        </p:nvSpPr>
        <p:spPr>
          <a:xfrm>
            <a:off x="4011517" y="4259544"/>
            <a:ext cx="643125" cy="307777"/>
          </a:xfrm>
          <a:prstGeom prst="rect">
            <a:avLst/>
          </a:prstGeom>
          <a:noFill/>
        </p:spPr>
        <p:txBody>
          <a:bodyPr wrap="square" rtlCol="0">
            <a:spAutoFit/>
          </a:bodyPr>
          <a:lstStyle/>
          <a:p>
            <a:r>
              <a:rPr lang="en-US" dirty="0">
                <a:solidFill>
                  <a:srgbClr val="FF0000"/>
                </a:solidFill>
              </a:rPr>
              <a:t>N.I.C.</a:t>
            </a:r>
          </a:p>
        </p:txBody>
      </p:sp>
    </p:spTree>
    <p:extLst>
      <p:ext uri="{BB962C8B-B14F-4D97-AF65-F5344CB8AC3E}">
        <p14:creationId xmlns:p14="http://schemas.microsoft.com/office/powerpoint/2010/main" val="789537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4"/>
        <p:cNvGrpSpPr/>
        <p:nvPr/>
      </p:nvGrpSpPr>
      <p:grpSpPr>
        <a:xfrm>
          <a:off x="0" y="0"/>
          <a:ext cx="0" cy="0"/>
          <a:chOff x="0" y="0"/>
          <a:chExt cx="0" cy="0"/>
        </a:xfrm>
      </p:grpSpPr>
      <p:pic>
        <p:nvPicPr>
          <p:cNvPr id="4" name="Picture 3" descr="A close up of a computer&#10;&#10;Description automatically generated">
            <a:extLst>
              <a:ext uri="{FF2B5EF4-FFF2-40B4-BE49-F238E27FC236}">
                <a16:creationId xmlns:a16="http://schemas.microsoft.com/office/drawing/2014/main" id="{2CC3325E-BDC2-4724-9033-1217BF77E9BA}"/>
              </a:ext>
            </a:extLst>
          </p:cNvPr>
          <p:cNvPicPr>
            <a:picLocks noChangeAspect="1"/>
          </p:cNvPicPr>
          <p:nvPr/>
        </p:nvPicPr>
        <p:blipFill rotWithShape="1">
          <a:blip r:embed="rId3"/>
          <a:srcRect l="17616" t="10679" r="21686"/>
          <a:stretch/>
        </p:blipFill>
        <p:spPr>
          <a:xfrm>
            <a:off x="539668" y="1251093"/>
            <a:ext cx="7684751" cy="5388301"/>
          </a:xfrm>
          <a:prstGeom prst="rect">
            <a:avLst/>
          </a:prstGeom>
        </p:spPr>
      </p:pic>
      <p:sp>
        <p:nvSpPr>
          <p:cNvPr id="415" name="Google Shape;415;p32"/>
          <p:cNvSpPr>
            <a:spLocks noGrp="1"/>
          </p:cNvSpPr>
          <p:nvPr>
            <p:ph type="sldNum" idx="11"/>
          </p:nvPr>
        </p:nvSpPr>
        <p:spPr>
          <a:xfrm>
            <a:off x="11496369" y="7039680"/>
            <a:ext cx="432000" cy="489600"/>
          </a:xfrm>
          <a:prstGeom prst="ellipse">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2</a:t>
            </a:fld>
            <a:endParaRPr/>
          </a:p>
        </p:txBody>
      </p:sp>
      <p:sp>
        <p:nvSpPr>
          <p:cNvPr id="5" name="Google Shape;378;p29">
            <a:extLst>
              <a:ext uri="{FF2B5EF4-FFF2-40B4-BE49-F238E27FC236}">
                <a16:creationId xmlns:a16="http://schemas.microsoft.com/office/drawing/2014/main" id="{8C8A8B7D-3AFE-433B-B625-1AFAD064FAB8}"/>
              </a:ext>
            </a:extLst>
          </p:cNvPr>
          <p:cNvSpPr txBox="1">
            <a:spLocks/>
          </p:cNvSpPr>
          <p:nvPr/>
        </p:nvSpPr>
        <p:spPr>
          <a:xfrm>
            <a:off x="413186" y="222672"/>
            <a:ext cx="11365628" cy="489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200"/>
              <a:buFont typeface="Rockwell"/>
              <a:buNone/>
              <a:defRPr sz="3200" b="0" i="0" u="none" strike="noStrike" cap="none">
                <a:solidFill>
                  <a:schemeClr val="dk2"/>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r">
              <a:buClr>
                <a:srgbClr val="3F3F3F"/>
              </a:buClr>
              <a:buSzPts val="2800"/>
              <a:buFont typeface="Source Sans Pro"/>
              <a:buNone/>
            </a:pPr>
            <a:r>
              <a:rPr lang="en-US" sz="2000" dirty="0">
                <a:solidFill>
                  <a:schemeClr val="tx1"/>
                </a:solidFill>
                <a:latin typeface="Source Sans Pro"/>
                <a:ea typeface="Source Sans Pro"/>
                <a:cs typeface="Source Sans Pro"/>
                <a:sym typeface="Source Sans Pro"/>
              </a:rPr>
              <a:t>Floor Plan + Legend</a:t>
            </a:r>
            <a:endParaRPr lang="en-US" sz="2400" dirty="0">
              <a:solidFill>
                <a:schemeClr val="tx1"/>
              </a:solidFill>
            </a:endParaRPr>
          </a:p>
        </p:txBody>
      </p:sp>
      <p:graphicFrame>
        <p:nvGraphicFramePr>
          <p:cNvPr id="7" name="Google Shape;380;p29">
            <a:extLst>
              <a:ext uri="{FF2B5EF4-FFF2-40B4-BE49-F238E27FC236}">
                <a16:creationId xmlns:a16="http://schemas.microsoft.com/office/drawing/2014/main" id="{D8CE2F2F-BE70-4E70-AC45-722B98383503}"/>
              </a:ext>
            </a:extLst>
          </p:cNvPr>
          <p:cNvGraphicFramePr/>
          <p:nvPr>
            <p:extLst>
              <p:ext uri="{D42A27DB-BD31-4B8C-83A1-F6EECF244321}">
                <p14:modId xmlns:p14="http://schemas.microsoft.com/office/powerpoint/2010/main" val="3583605294"/>
              </p:ext>
            </p:extLst>
          </p:nvPr>
        </p:nvGraphicFramePr>
        <p:xfrm>
          <a:off x="8360843" y="1062503"/>
          <a:ext cx="3135526" cy="2724374"/>
        </p:xfrm>
        <a:graphic>
          <a:graphicData uri="http://schemas.openxmlformats.org/drawingml/2006/table">
            <a:tbl>
              <a:tblPr firstRow="1" firstCol="1">
                <a:noFill/>
                <a:tableStyleId>{9246E41F-42E7-4F1D-B6D2-D8A6CBFFDB9D}</a:tableStyleId>
              </a:tblPr>
              <a:tblGrid>
                <a:gridCol w="2048056">
                  <a:extLst>
                    <a:ext uri="{9D8B030D-6E8A-4147-A177-3AD203B41FA5}">
                      <a16:colId xmlns:a16="http://schemas.microsoft.com/office/drawing/2014/main" val="20001"/>
                    </a:ext>
                  </a:extLst>
                </a:gridCol>
                <a:gridCol w="1087470">
                  <a:extLst>
                    <a:ext uri="{9D8B030D-6E8A-4147-A177-3AD203B41FA5}">
                      <a16:colId xmlns:a16="http://schemas.microsoft.com/office/drawing/2014/main" val="20003"/>
                    </a:ext>
                  </a:extLst>
                </a:gridCol>
              </a:tblGrid>
              <a:tr h="304774">
                <a:tc>
                  <a:txBody>
                    <a:bodyPr/>
                    <a:lstStyle/>
                    <a:p>
                      <a:pPr marL="0" marR="0" lvl="0" indent="0" algn="l" rtl="0">
                        <a:spcBef>
                          <a:spcPts val="0"/>
                        </a:spcBef>
                        <a:spcAft>
                          <a:spcPts val="0"/>
                        </a:spcAft>
                        <a:buNone/>
                      </a:pPr>
                      <a:r>
                        <a:rPr lang="en-US" sz="1200" b="1" i="0" u="none" strike="noStrike" cap="none" dirty="0">
                          <a:solidFill>
                            <a:srgbClr val="3F3F3F"/>
                          </a:solidFill>
                          <a:latin typeface="Calibri"/>
                          <a:ea typeface="Calibri"/>
                          <a:cs typeface="Calibri"/>
                          <a:sym typeface="Calibri"/>
                        </a:rPr>
                        <a:t>Individual Spaces</a:t>
                      </a:r>
                      <a:endParaRPr sz="3200" dirty="0"/>
                    </a:p>
                  </a:txBody>
                  <a:tcPr anchor="b">
                    <a:lnL w="12700" cap="flat" cmpd="sng" algn="ctr">
                      <a:solidFill>
                        <a:schemeClr val="tx1"/>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rgbClr val="000000">
                          <a:alpha val="0"/>
                        </a:srgbClr>
                      </a:solidFill>
                      <a:prstDash val="solid"/>
                      <a:round/>
                      <a:headEnd type="none" w="sm" len="sm"/>
                      <a:tailEnd type="none" w="sm" len="sm"/>
                    </a:lnB>
                    <a:solidFill>
                      <a:srgbClr val="F2F2F2"/>
                    </a:solidFill>
                  </a:tcPr>
                </a:tc>
                <a:tc>
                  <a:txBody>
                    <a:bodyPr/>
                    <a:lstStyle/>
                    <a:p>
                      <a:pPr marL="0" marR="0" lvl="0" indent="0" algn="r" rtl="0">
                        <a:spcBef>
                          <a:spcPts val="0"/>
                        </a:spcBef>
                        <a:spcAft>
                          <a:spcPts val="0"/>
                        </a:spcAft>
                        <a:buNone/>
                      </a:pPr>
                      <a:r>
                        <a:rPr lang="en-US" sz="1200" b="1" i="0" u="none" strike="noStrike" cap="none" dirty="0">
                          <a:solidFill>
                            <a:schemeClr val="tx1">
                              <a:lumMod val="65000"/>
                              <a:lumOff val="35000"/>
                            </a:schemeClr>
                          </a:solidFill>
                          <a:latin typeface="Calibri"/>
                          <a:ea typeface="Calibri"/>
                          <a:cs typeface="Calibri"/>
                          <a:sym typeface="Calibri"/>
                        </a:rPr>
                        <a:t>Provided</a:t>
                      </a:r>
                      <a:endParaRPr sz="3200" dirty="0">
                        <a:solidFill>
                          <a:schemeClr val="tx1">
                            <a:lumMod val="65000"/>
                            <a:lumOff val="35000"/>
                          </a:schemeClr>
                        </a:solidFill>
                      </a:endParaRPr>
                    </a:p>
                  </a:txBody>
                  <a:tcPr anchor="b">
                    <a:lnL w="9525" cap="flat" cmpd="sng" algn="ctr">
                      <a:solidFill>
                        <a:srgbClr val="000000">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0"/>
                  </a:ext>
                </a:extLst>
              </a:tr>
              <a:tr h="302450">
                <a:tc>
                  <a:txBody>
                    <a:bodyPr/>
                    <a:lstStyle/>
                    <a:p>
                      <a:pPr marL="0" marR="0" lvl="0" indent="0" algn="l" rtl="0">
                        <a:spcBef>
                          <a:spcPts val="0"/>
                        </a:spcBef>
                        <a:spcAft>
                          <a:spcPts val="0"/>
                        </a:spcAft>
                        <a:buNone/>
                      </a:pPr>
                      <a:r>
                        <a:rPr lang="en-US" sz="1200" b="0" dirty="0"/>
                        <a:t>Workstation-5’ Benches</a:t>
                      </a:r>
                      <a:endParaRPr sz="1200" b="0" dirty="0"/>
                    </a:p>
                  </a:txBody>
                  <a:tcPr marL="89370" marR="89370" marT="44674" marB="44674" anchor="b">
                    <a:lnL w="12700" cap="flat" cmpd="sng" algn="ctr">
                      <a:solidFill>
                        <a:schemeClr val="tx1"/>
                      </a:solidFill>
                      <a:prstDash val="solid"/>
                      <a:round/>
                      <a:headEnd type="none" w="med" len="med"/>
                      <a:tailEnd type="none" w="med" len="med"/>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lt1"/>
                    </a:solidFill>
                  </a:tcPr>
                </a:tc>
                <a:tc>
                  <a:txBody>
                    <a:bodyPr/>
                    <a:lstStyle/>
                    <a:p>
                      <a:pPr marL="0" marR="0" lvl="0" indent="0" algn="r" rtl="0">
                        <a:spcBef>
                          <a:spcPts val="0"/>
                        </a:spcBef>
                        <a:spcAft>
                          <a:spcPts val="0"/>
                        </a:spcAft>
                        <a:buNone/>
                      </a:pPr>
                      <a:r>
                        <a:rPr lang="en-US" sz="1200" b="0" dirty="0"/>
                        <a:t>12</a:t>
                      </a:r>
                      <a:endParaRPr sz="1200" b="0" dirty="0"/>
                    </a:p>
                  </a:txBody>
                  <a:tcPr marL="89370" marR="89370" marT="44674" marB="44674" anchor="b">
                    <a:lnL w="9525" cap="flat" cmpd="sng" algn="ctr">
                      <a:solidFill>
                        <a:srgbClr val="000000">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2190884424"/>
                  </a:ext>
                </a:extLst>
              </a:tr>
              <a:tr h="302450">
                <a:tc>
                  <a:txBody>
                    <a:bodyPr/>
                    <a:lstStyle/>
                    <a:p>
                      <a:pPr marL="0" marR="0" lvl="0" indent="0" algn="l" rtl="0">
                        <a:spcBef>
                          <a:spcPts val="0"/>
                        </a:spcBef>
                        <a:spcAft>
                          <a:spcPts val="0"/>
                        </a:spcAft>
                        <a:buNone/>
                      </a:pPr>
                      <a:r>
                        <a:rPr lang="en-US" sz="1200" b="0" dirty="0"/>
                        <a:t>Workstation- 6’ L-Shaped</a:t>
                      </a:r>
                      <a:endParaRPr sz="1200" b="0" dirty="0"/>
                    </a:p>
                  </a:txBody>
                  <a:tcPr marL="89370" marR="89370" marT="44674" marB="44674" anchor="b">
                    <a:lnL w="12700" cap="flat" cmpd="sng" algn="ctr">
                      <a:solidFill>
                        <a:schemeClr val="tx1"/>
                      </a:solidFill>
                      <a:prstDash val="solid"/>
                      <a:round/>
                      <a:headEnd type="none" w="med" len="med"/>
                      <a:tailEnd type="none" w="med" len="med"/>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lt1"/>
                    </a:solidFill>
                  </a:tcPr>
                </a:tc>
                <a:tc>
                  <a:txBody>
                    <a:bodyPr/>
                    <a:lstStyle/>
                    <a:p>
                      <a:pPr marL="0" marR="0" lvl="0" indent="0" algn="r" rtl="0">
                        <a:spcBef>
                          <a:spcPts val="0"/>
                        </a:spcBef>
                        <a:spcAft>
                          <a:spcPts val="0"/>
                        </a:spcAft>
                        <a:buNone/>
                      </a:pPr>
                      <a:r>
                        <a:rPr lang="en-US" sz="1200" b="0" dirty="0"/>
                        <a:t>27</a:t>
                      </a:r>
                      <a:endParaRPr sz="1200" b="0" dirty="0"/>
                    </a:p>
                  </a:txBody>
                  <a:tcPr marL="89370" marR="89370" marT="44674" marB="44674" anchor="b">
                    <a:lnL w="9525" cap="flat" cmpd="sng" algn="ctr">
                      <a:solidFill>
                        <a:srgbClr val="000000">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834782516"/>
                  </a:ext>
                </a:extLst>
              </a:tr>
              <a:tr h="302450">
                <a:tc>
                  <a:txBody>
                    <a:bodyPr/>
                    <a:lstStyle/>
                    <a:p>
                      <a:pPr marL="0" marR="0" lvl="0" indent="0" algn="l" rtl="0">
                        <a:spcBef>
                          <a:spcPts val="0"/>
                        </a:spcBef>
                        <a:spcAft>
                          <a:spcPts val="0"/>
                        </a:spcAft>
                        <a:buNone/>
                      </a:pPr>
                      <a:r>
                        <a:rPr lang="en-US" sz="1200" b="0" dirty="0"/>
                        <a:t>Enclosed Office</a:t>
                      </a:r>
                      <a:endParaRPr sz="1200" b="0" dirty="0"/>
                    </a:p>
                  </a:txBody>
                  <a:tcPr marL="89370" marR="89370" marT="44674" marB="44674" anchor="b">
                    <a:lnL w="12700" cap="flat" cmpd="sng" algn="ctr">
                      <a:solidFill>
                        <a:schemeClr val="tx1"/>
                      </a:solidFill>
                      <a:prstDash val="solid"/>
                      <a:round/>
                      <a:headEnd type="none" w="med" len="med"/>
                      <a:tailEnd type="none" w="med" len="med"/>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lt1"/>
                    </a:solidFill>
                  </a:tcPr>
                </a:tc>
                <a:tc>
                  <a:txBody>
                    <a:bodyPr/>
                    <a:lstStyle/>
                    <a:p>
                      <a:pPr marL="0" marR="0" lvl="0" indent="0" algn="r" rtl="0">
                        <a:spcBef>
                          <a:spcPts val="0"/>
                        </a:spcBef>
                        <a:spcAft>
                          <a:spcPts val="0"/>
                        </a:spcAft>
                        <a:buNone/>
                      </a:pPr>
                      <a:r>
                        <a:rPr lang="en-US" sz="1200" b="0" dirty="0"/>
                        <a:t>6</a:t>
                      </a:r>
                      <a:endParaRPr sz="1200" b="0" dirty="0"/>
                    </a:p>
                  </a:txBody>
                  <a:tcPr marL="89370" marR="89370" marT="44674" marB="44674" anchor="b">
                    <a:lnL w="9525" cap="flat" cmpd="sng" algn="ctr">
                      <a:solidFill>
                        <a:srgbClr val="000000">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626766860"/>
                  </a:ext>
                </a:extLst>
              </a:tr>
              <a:tr h="302450">
                <a:tc>
                  <a:txBody>
                    <a:bodyPr/>
                    <a:lstStyle/>
                    <a:p>
                      <a:pPr marL="0" marR="0" lvl="0" indent="0" algn="l" rtl="0">
                        <a:spcBef>
                          <a:spcPts val="0"/>
                        </a:spcBef>
                        <a:spcAft>
                          <a:spcPts val="0"/>
                        </a:spcAft>
                        <a:buNone/>
                      </a:pPr>
                      <a:r>
                        <a:rPr lang="en-US" sz="1200" b="1" i="0" u="none" strike="noStrike" cap="none" dirty="0">
                          <a:solidFill>
                            <a:srgbClr val="3F3F3F"/>
                          </a:solidFill>
                          <a:latin typeface="Calibri"/>
                          <a:ea typeface="Calibri"/>
                          <a:cs typeface="Calibri"/>
                          <a:sym typeface="Calibri"/>
                        </a:rPr>
                        <a:t>Collaborative Spaces</a:t>
                      </a:r>
                      <a:endParaRPr sz="1200" b="1" i="0" u="none" strike="noStrike" cap="none" dirty="0">
                        <a:solidFill>
                          <a:srgbClr val="3F3F3F"/>
                        </a:solidFill>
                        <a:latin typeface="Calibri"/>
                        <a:ea typeface="Calibri"/>
                        <a:cs typeface="Calibri"/>
                        <a:sym typeface="Calibri"/>
                      </a:endParaRPr>
                    </a:p>
                  </a:txBody>
                  <a:tcPr marL="89370" marR="89370" marT="44674" marB="44674" anchor="b">
                    <a:lnL w="12700" cap="flat" cmpd="sng" algn="ctr">
                      <a:solidFill>
                        <a:schemeClr val="tx1"/>
                      </a:solidFill>
                      <a:prstDash val="solid"/>
                      <a:round/>
                      <a:headEnd type="none" w="med" len="med"/>
                      <a:tailEnd type="none" w="med" len="med"/>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F2F2F2"/>
                    </a:solidFill>
                  </a:tcPr>
                </a:tc>
                <a:tc>
                  <a:txBody>
                    <a:bodyPr/>
                    <a:lstStyle/>
                    <a:p>
                      <a:pPr marL="0" marR="0" lvl="0" indent="0" algn="r" rtl="0">
                        <a:spcBef>
                          <a:spcPts val="0"/>
                        </a:spcBef>
                        <a:spcAft>
                          <a:spcPts val="0"/>
                        </a:spcAft>
                        <a:buNone/>
                      </a:pPr>
                      <a:r>
                        <a:rPr lang="en-US" sz="1200" b="1" i="0" u="none" strike="noStrike" cap="none" dirty="0">
                          <a:solidFill>
                            <a:srgbClr val="3F3F3F"/>
                          </a:solidFill>
                          <a:latin typeface="Calibri"/>
                          <a:ea typeface="Calibri"/>
                          <a:cs typeface="Calibri"/>
                          <a:sym typeface="Calibri"/>
                        </a:rPr>
                        <a:t>Provided</a:t>
                      </a:r>
                      <a:endParaRPr sz="1200" b="1" i="0" u="none" strike="noStrike" cap="none" dirty="0">
                        <a:solidFill>
                          <a:srgbClr val="3F3F3F"/>
                        </a:solidFill>
                        <a:latin typeface="Calibri"/>
                        <a:ea typeface="Calibri"/>
                        <a:cs typeface="Calibri"/>
                        <a:sym typeface="Calibri"/>
                      </a:endParaRPr>
                    </a:p>
                  </a:txBody>
                  <a:tcPr marL="89370" marR="89370" marT="44674" marB="44674" anchor="b">
                    <a:lnL w="9525" cap="flat" cmpd="sng" algn="ctr">
                      <a:solidFill>
                        <a:srgbClr val="000000">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6"/>
                  </a:ext>
                </a:extLst>
              </a:tr>
              <a:tr h="302450">
                <a:tc>
                  <a:txBody>
                    <a:bodyPr/>
                    <a:lstStyle/>
                    <a:p>
                      <a:pPr marL="0" marR="0" lvl="0" indent="0" algn="l" rtl="0">
                        <a:spcBef>
                          <a:spcPts val="0"/>
                        </a:spcBef>
                        <a:spcAft>
                          <a:spcPts val="0"/>
                        </a:spcAft>
                        <a:buNone/>
                      </a:pPr>
                      <a:r>
                        <a:rPr lang="en-US" sz="1200" b="0" dirty="0">
                          <a:latin typeface="Calibri Light" panose="020F0302020204030204" pitchFamily="34" charset="0"/>
                          <a:cs typeface="Calibri Light" panose="020F0302020204030204" pitchFamily="34" charset="0"/>
                        </a:rPr>
                        <a:t>Focus Room- 1 person</a:t>
                      </a:r>
                    </a:p>
                  </a:txBody>
                  <a:tcPr marL="89370" marR="89370" marT="44674" marB="44674" anchor="ctr">
                    <a:lnL w="12700" cap="flat" cmpd="sng" algn="ctr">
                      <a:solidFill>
                        <a:schemeClr val="tx1"/>
                      </a:solidFill>
                      <a:prstDash val="solid"/>
                      <a:round/>
                      <a:headEnd type="none" w="med" len="med"/>
                      <a:tailEnd type="none" w="med" len="med"/>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lt1"/>
                    </a:solidFill>
                  </a:tcPr>
                </a:tc>
                <a:tc>
                  <a:txBody>
                    <a:bodyPr/>
                    <a:lstStyle/>
                    <a:p>
                      <a:pPr marL="0" marR="0" lvl="0" indent="0" algn="r" rtl="0">
                        <a:spcBef>
                          <a:spcPts val="0"/>
                        </a:spcBef>
                        <a:spcAft>
                          <a:spcPts val="0"/>
                        </a:spcAft>
                        <a:buNone/>
                      </a:pPr>
                      <a:r>
                        <a:rPr lang="en-US" sz="1200" dirty="0">
                          <a:latin typeface="Calibri" panose="020F0502020204030204" pitchFamily="34" charset="0"/>
                          <a:cs typeface="Calibri" panose="020F0502020204030204" pitchFamily="34" charset="0"/>
                        </a:rPr>
                        <a:t>3</a:t>
                      </a:r>
                      <a:endParaRPr sz="1200" dirty="0">
                        <a:latin typeface="Calibri" panose="020F0502020204030204" pitchFamily="34" charset="0"/>
                        <a:cs typeface="Calibri" panose="020F0502020204030204" pitchFamily="34" charset="0"/>
                      </a:endParaRPr>
                    </a:p>
                  </a:txBody>
                  <a:tcPr marL="89370" marR="89370" marT="44674" marB="44674" anchor="b">
                    <a:lnL w="9525" cap="flat" cmpd="sng" algn="ctr">
                      <a:solidFill>
                        <a:srgbClr val="000000">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399302140"/>
                  </a:ext>
                </a:extLst>
              </a:tr>
              <a:tr h="302450">
                <a:tc>
                  <a:txBody>
                    <a:bodyPr/>
                    <a:lstStyle/>
                    <a:p>
                      <a:pPr marL="0" marR="0" lvl="0" indent="0" algn="l" rtl="0">
                        <a:spcBef>
                          <a:spcPts val="0"/>
                        </a:spcBef>
                        <a:spcAft>
                          <a:spcPts val="0"/>
                        </a:spcAft>
                        <a:buNone/>
                      </a:pPr>
                      <a:r>
                        <a:rPr lang="en-US" sz="1200" b="0" dirty="0">
                          <a:latin typeface="Calibri Light" panose="020F0302020204030204" pitchFamily="34" charset="0"/>
                          <a:cs typeface="Calibri Light" panose="020F0302020204030204" pitchFamily="34" charset="0"/>
                        </a:rPr>
                        <a:t>Huddle Room- 4 person</a:t>
                      </a:r>
                    </a:p>
                  </a:txBody>
                  <a:tcPr marL="89370" marR="89370" marT="44674" marB="44674" anchor="ctr">
                    <a:lnL w="12700" cap="flat" cmpd="sng" algn="ctr">
                      <a:solidFill>
                        <a:schemeClr val="tx1"/>
                      </a:solidFill>
                      <a:prstDash val="solid"/>
                      <a:round/>
                      <a:headEnd type="none" w="med" len="med"/>
                      <a:tailEnd type="none" w="med" len="med"/>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lt1"/>
                    </a:solidFill>
                  </a:tcPr>
                </a:tc>
                <a:tc>
                  <a:txBody>
                    <a:bodyPr/>
                    <a:lstStyle/>
                    <a:p>
                      <a:pPr marL="0" marR="0" lvl="0" indent="0" algn="r" rtl="0">
                        <a:spcBef>
                          <a:spcPts val="0"/>
                        </a:spcBef>
                        <a:spcAft>
                          <a:spcPts val="0"/>
                        </a:spcAft>
                        <a:buNone/>
                      </a:pPr>
                      <a:r>
                        <a:rPr lang="en-US" sz="1200" dirty="0">
                          <a:latin typeface="Calibri" panose="020F0502020204030204" pitchFamily="34" charset="0"/>
                          <a:cs typeface="Calibri" panose="020F0502020204030204" pitchFamily="34" charset="0"/>
                        </a:rPr>
                        <a:t>3</a:t>
                      </a:r>
                      <a:endParaRPr sz="1200" dirty="0">
                        <a:latin typeface="Calibri" panose="020F0502020204030204" pitchFamily="34" charset="0"/>
                        <a:cs typeface="Calibri" panose="020F0502020204030204" pitchFamily="34" charset="0"/>
                      </a:endParaRPr>
                    </a:p>
                  </a:txBody>
                  <a:tcPr marL="89370" marR="89370" marT="44674" marB="44674" anchor="b">
                    <a:lnL w="9525" cap="flat" cmpd="sng" algn="ctr">
                      <a:solidFill>
                        <a:srgbClr val="000000">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4249214895"/>
                  </a:ext>
                </a:extLst>
              </a:tr>
              <a:tr h="302450">
                <a:tc>
                  <a:txBody>
                    <a:bodyPr/>
                    <a:lstStyle/>
                    <a:p>
                      <a:pPr marL="0" marR="0" lvl="0" indent="0" algn="l" rtl="0">
                        <a:spcBef>
                          <a:spcPts val="0"/>
                        </a:spcBef>
                        <a:spcAft>
                          <a:spcPts val="0"/>
                        </a:spcAft>
                        <a:buNone/>
                      </a:pPr>
                      <a:r>
                        <a:rPr lang="en-US" sz="1200" b="0" dirty="0">
                          <a:latin typeface="Calibri Light" panose="020F0302020204030204" pitchFamily="34" charset="0"/>
                          <a:cs typeface="Calibri Light" panose="020F0302020204030204" pitchFamily="34" charset="0"/>
                        </a:rPr>
                        <a:t>Meeting Room-6 person</a:t>
                      </a:r>
                    </a:p>
                  </a:txBody>
                  <a:tcPr marL="89370" marR="89370" marT="44674" marB="44674" anchor="ctr">
                    <a:lnL w="12700" cap="flat" cmpd="sng" algn="ctr">
                      <a:solidFill>
                        <a:schemeClr val="tx1"/>
                      </a:solidFill>
                      <a:prstDash val="solid"/>
                      <a:round/>
                      <a:headEnd type="none" w="med" len="med"/>
                      <a:tailEnd type="none" w="med" len="med"/>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lt1"/>
                    </a:solidFill>
                  </a:tcPr>
                </a:tc>
                <a:tc>
                  <a:txBody>
                    <a:bodyPr/>
                    <a:lstStyle/>
                    <a:p>
                      <a:pPr marL="0" marR="0" lvl="0" indent="0" algn="r" rtl="0">
                        <a:spcBef>
                          <a:spcPts val="0"/>
                        </a:spcBef>
                        <a:spcAft>
                          <a:spcPts val="0"/>
                        </a:spcAft>
                        <a:buNone/>
                      </a:pPr>
                      <a:r>
                        <a:rPr lang="en-US" sz="1200" dirty="0">
                          <a:latin typeface="Calibri" panose="020F0502020204030204" pitchFamily="34" charset="0"/>
                          <a:cs typeface="Calibri" panose="020F0502020204030204" pitchFamily="34" charset="0"/>
                        </a:rPr>
                        <a:t>1</a:t>
                      </a:r>
                      <a:endParaRPr sz="1200" dirty="0">
                        <a:latin typeface="Calibri" panose="020F0502020204030204" pitchFamily="34" charset="0"/>
                        <a:cs typeface="Calibri" panose="020F0502020204030204" pitchFamily="34" charset="0"/>
                      </a:endParaRPr>
                    </a:p>
                  </a:txBody>
                  <a:tcPr marL="89370" marR="89370" marT="44674" marB="44674" anchor="b">
                    <a:lnL w="9525" cap="flat" cmpd="sng" algn="ctr">
                      <a:solidFill>
                        <a:srgbClr val="000000">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889538715"/>
                  </a:ext>
                </a:extLst>
              </a:tr>
              <a:tr h="302450">
                <a:tc>
                  <a:txBody>
                    <a:bodyPr/>
                    <a:lstStyle/>
                    <a:p>
                      <a:pPr marL="0" marR="0" lvl="0" indent="0" algn="l" rtl="0">
                        <a:spcBef>
                          <a:spcPts val="0"/>
                        </a:spcBef>
                        <a:spcAft>
                          <a:spcPts val="0"/>
                        </a:spcAft>
                        <a:buNone/>
                      </a:pPr>
                      <a:r>
                        <a:rPr lang="en-US" sz="1200" b="0" dirty="0">
                          <a:latin typeface="Calibri Light" panose="020F0302020204030204" pitchFamily="34" charset="0"/>
                          <a:cs typeface="Calibri Light" panose="020F0302020204030204" pitchFamily="34" charset="0"/>
                        </a:rPr>
                        <a:t>Meeting Room-10 person</a:t>
                      </a:r>
                    </a:p>
                  </a:txBody>
                  <a:tcPr marL="89370" marR="89370" marT="44674" marB="44674" anchor="ctr">
                    <a:lnL w="12700" cap="flat" cmpd="sng" algn="ctr">
                      <a:solidFill>
                        <a:schemeClr val="tx1"/>
                      </a:solidFill>
                      <a:prstDash val="solid"/>
                      <a:round/>
                      <a:headEnd type="none" w="med" len="med"/>
                      <a:tailEnd type="none" w="med" len="med"/>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lt1"/>
                    </a:solidFill>
                  </a:tcPr>
                </a:tc>
                <a:tc>
                  <a:txBody>
                    <a:bodyPr/>
                    <a:lstStyle/>
                    <a:p>
                      <a:pPr marL="0" marR="0" lvl="0" indent="0" algn="r" rtl="0">
                        <a:spcBef>
                          <a:spcPts val="0"/>
                        </a:spcBef>
                        <a:spcAft>
                          <a:spcPts val="0"/>
                        </a:spcAft>
                        <a:buNone/>
                      </a:pPr>
                      <a:r>
                        <a:rPr lang="en-US" sz="1200" dirty="0">
                          <a:latin typeface="Calibri" panose="020F0502020204030204" pitchFamily="34" charset="0"/>
                          <a:cs typeface="Calibri" panose="020F0502020204030204" pitchFamily="34" charset="0"/>
                        </a:rPr>
                        <a:t>1</a:t>
                      </a:r>
                      <a:endParaRPr sz="1200" dirty="0">
                        <a:latin typeface="Calibri" panose="020F0502020204030204" pitchFamily="34" charset="0"/>
                        <a:cs typeface="Calibri" panose="020F0502020204030204" pitchFamily="34" charset="0"/>
                      </a:endParaRPr>
                    </a:p>
                  </a:txBody>
                  <a:tcPr marL="89370" marR="89370" marT="44674" marB="44674" anchor="b">
                    <a:lnL w="9525" cap="flat" cmpd="sng" algn="ctr">
                      <a:solidFill>
                        <a:srgbClr val="000000">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4157286344"/>
                  </a:ext>
                </a:extLst>
              </a:tr>
            </a:tbl>
          </a:graphicData>
        </a:graphic>
      </p:graphicFrame>
      <p:graphicFrame>
        <p:nvGraphicFramePr>
          <p:cNvPr id="8" name="Google Shape;381;p29">
            <a:extLst>
              <a:ext uri="{FF2B5EF4-FFF2-40B4-BE49-F238E27FC236}">
                <a16:creationId xmlns:a16="http://schemas.microsoft.com/office/drawing/2014/main" id="{9A943F73-1D46-4CCE-AA16-F38DC9F40426}"/>
              </a:ext>
            </a:extLst>
          </p:cNvPr>
          <p:cNvGraphicFramePr/>
          <p:nvPr>
            <p:extLst>
              <p:ext uri="{D42A27DB-BD31-4B8C-83A1-F6EECF244321}">
                <p14:modId xmlns:p14="http://schemas.microsoft.com/office/powerpoint/2010/main" val="977229767"/>
              </p:ext>
            </p:extLst>
          </p:nvPr>
        </p:nvGraphicFramePr>
        <p:xfrm>
          <a:off x="8360843" y="3786875"/>
          <a:ext cx="3135526" cy="2545840"/>
        </p:xfrm>
        <a:graphic>
          <a:graphicData uri="http://schemas.openxmlformats.org/drawingml/2006/table">
            <a:tbl>
              <a:tblPr firstRow="1" firstCol="1">
                <a:noFill/>
                <a:tableStyleId>{9246E41F-42E7-4F1D-B6D2-D8A6CBFFDB9D}</a:tableStyleId>
              </a:tblPr>
              <a:tblGrid>
                <a:gridCol w="2113417">
                  <a:extLst>
                    <a:ext uri="{9D8B030D-6E8A-4147-A177-3AD203B41FA5}">
                      <a16:colId xmlns:a16="http://schemas.microsoft.com/office/drawing/2014/main" val="20001"/>
                    </a:ext>
                  </a:extLst>
                </a:gridCol>
                <a:gridCol w="1022109">
                  <a:extLst>
                    <a:ext uri="{9D8B030D-6E8A-4147-A177-3AD203B41FA5}">
                      <a16:colId xmlns:a16="http://schemas.microsoft.com/office/drawing/2014/main" val="20003"/>
                    </a:ext>
                  </a:extLst>
                </a:gridCol>
              </a:tblGrid>
              <a:tr h="186994">
                <a:tc>
                  <a:txBody>
                    <a:bodyPr/>
                    <a:lstStyle/>
                    <a:p>
                      <a:pPr marL="0" marR="0" lvl="0" indent="0" algn="l" rtl="0">
                        <a:spcBef>
                          <a:spcPts val="0"/>
                        </a:spcBef>
                        <a:spcAft>
                          <a:spcPts val="0"/>
                        </a:spcAft>
                        <a:buNone/>
                      </a:pPr>
                      <a:r>
                        <a:rPr lang="en-US" sz="1200" b="1" i="0" u="none" strike="noStrike" cap="none" dirty="0">
                          <a:solidFill>
                            <a:srgbClr val="3F3F3F"/>
                          </a:solidFill>
                          <a:latin typeface="Calibri"/>
                          <a:ea typeface="Calibri"/>
                          <a:cs typeface="Calibri"/>
                          <a:sym typeface="Calibri"/>
                        </a:rPr>
                        <a:t>Support + Wellbeing Spaces</a:t>
                      </a:r>
                      <a:endParaRPr sz="2800" dirty="0"/>
                    </a:p>
                  </a:txBody>
                  <a:tcPr marL="71712" marR="71712" marT="35852" marB="35852" anchor="b">
                    <a:lnL w="12700" cap="flat" cmpd="sng" algn="ctr">
                      <a:solidFill>
                        <a:schemeClr val="tx1"/>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rgbClr val="000000">
                          <a:alpha val="0"/>
                        </a:srgbClr>
                      </a:solidFill>
                      <a:prstDash val="solid"/>
                      <a:round/>
                      <a:headEnd type="none" w="sm" len="sm"/>
                      <a:tailEnd type="none" w="sm" len="sm"/>
                    </a:lnB>
                    <a:solidFill>
                      <a:srgbClr val="F2F2F2"/>
                    </a:solidFill>
                  </a:tcPr>
                </a:tc>
                <a:tc>
                  <a:txBody>
                    <a:bodyPr/>
                    <a:lstStyle/>
                    <a:p>
                      <a:pPr marL="0" marR="0" lvl="0" indent="0" algn="r" rtl="0">
                        <a:spcBef>
                          <a:spcPts val="0"/>
                        </a:spcBef>
                        <a:spcAft>
                          <a:spcPts val="0"/>
                        </a:spcAft>
                        <a:buNone/>
                      </a:pPr>
                      <a:r>
                        <a:rPr lang="en-US" sz="1200" b="1" i="0" u="none" strike="noStrike" cap="none" dirty="0">
                          <a:solidFill>
                            <a:srgbClr val="3F3F3F"/>
                          </a:solidFill>
                          <a:latin typeface="Calibri"/>
                          <a:ea typeface="Calibri"/>
                          <a:cs typeface="Calibri"/>
                          <a:sym typeface="Calibri"/>
                        </a:rPr>
                        <a:t>Provided</a:t>
                      </a:r>
                      <a:endParaRPr sz="2800" dirty="0"/>
                    </a:p>
                  </a:txBody>
                  <a:tcPr marL="71712" marR="71712" marT="35852" marB="35852" anchor="b">
                    <a:lnL w="9525" cap="flat" cmpd="sng" algn="ctr">
                      <a:solidFill>
                        <a:srgbClr val="000000">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0"/>
                  </a:ext>
                </a:extLst>
              </a:tr>
              <a:tr h="206619">
                <a:tc>
                  <a:txBody>
                    <a:bodyPr/>
                    <a:lstStyle/>
                    <a:p>
                      <a:pPr marL="0" marR="0" lvl="0" indent="0" algn="l" rtl="0">
                        <a:spcBef>
                          <a:spcPts val="0"/>
                        </a:spcBef>
                        <a:spcAft>
                          <a:spcPts val="0"/>
                        </a:spcAft>
                        <a:buNone/>
                      </a:pPr>
                      <a:r>
                        <a:rPr lang="en-US" sz="1200" b="0" dirty="0">
                          <a:solidFill>
                            <a:sysClr val="windowText" lastClr="000000"/>
                          </a:solidFill>
                          <a:latin typeface="Calibri Light" panose="020F0302020204030204" pitchFamily="34" charset="0"/>
                          <a:cs typeface="Calibri Light" panose="020F0302020204030204" pitchFamily="34" charset="0"/>
                        </a:rPr>
                        <a:t>Perch- 6 person</a:t>
                      </a:r>
                      <a:endParaRPr sz="1200" b="0" dirty="0">
                        <a:solidFill>
                          <a:sysClr val="windowText" lastClr="000000"/>
                        </a:solidFill>
                        <a:latin typeface="Calibri Light" panose="020F0302020204030204" pitchFamily="34" charset="0"/>
                        <a:cs typeface="Calibri Light" panose="020F0302020204030204" pitchFamily="34" charset="0"/>
                      </a:endParaRPr>
                    </a:p>
                  </a:txBody>
                  <a:tcPr marL="71712" marR="71712" marT="35852" marB="35852" anchor="b">
                    <a:lnL w="12700" cap="flat" cmpd="sng" algn="ctr">
                      <a:solidFill>
                        <a:schemeClr val="tx1"/>
                      </a:solidFill>
                      <a:prstDash val="solid"/>
                      <a:round/>
                      <a:headEnd type="none" w="med" len="med"/>
                      <a:tailEnd type="none" w="med" len="med"/>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lt1"/>
                    </a:solidFill>
                  </a:tcPr>
                </a:tc>
                <a:tc>
                  <a:txBody>
                    <a:bodyPr/>
                    <a:lstStyle/>
                    <a:p>
                      <a:pPr marL="0" marR="0" lvl="0" indent="0" algn="r" rtl="0">
                        <a:spcBef>
                          <a:spcPts val="0"/>
                        </a:spcBef>
                        <a:spcAft>
                          <a:spcPts val="0"/>
                        </a:spcAft>
                        <a:buNone/>
                      </a:pPr>
                      <a:r>
                        <a:rPr lang="en-US" sz="1200" dirty="0"/>
                        <a:t>3</a:t>
                      </a:r>
                      <a:endParaRPr sz="1200" dirty="0"/>
                    </a:p>
                  </a:txBody>
                  <a:tcPr marL="71712" marR="71712" marT="35852" marB="35852" anchor="b">
                    <a:lnL w="9525" cap="flat" cmpd="sng" algn="ctr">
                      <a:solidFill>
                        <a:srgbClr val="000000">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2669995175"/>
                  </a:ext>
                </a:extLst>
              </a:tr>
              <a:tr h="206619">
                <a:tc>
                  <a:txBody>
                    <a:bodyPr/>
                    <a:lstStyle/>
                    <a:p>
                      <a:pPr marL="0" marR="0" lvl="0" indent="0" algn="l" rtl="0">
                        <a:spcBef>
                          <a:spcPts val="0"/>
                        </a:spcBef>
                        <a:spcAft>
                          <a:spcPts val="0"/>
                        </a:spcAft>
                        <a:buNone/>
                      </a:pPr>
                      <a:r>
                        <a:rPr lang="en-US" sz="1200" b="0" dirty="0">
                          <a:solidFill>
                            <a:sysClr val="windowText" lastClr="000000"/>
                          </a:solidFill>
                          <a:latin typeface="Calibri Light" panose="020F0302020204030204" pitchFamily="34" charset="0"/>
                          <a:cs typeface="Calibri Light" panose="020F0302020204030204" pitchFamily="34" charset="0"/>
                        </a:rPr>
                        <a:t>Lounge</a:t>
                      </a:r>
                      <a:endParaRPr sz="1200" b="0" dirty="0">
                        <a:solidFill>
                          <a:sysClr val="windowText" lastClr="000000"/>
                        </a:solidFill>
                        <a:latin typeface="Calibri Light" panose="020F0302020204030204" pitchFamily="34" charset="0"/>
                        <a:cs typeface="Calibri Light" panose="020F0302020204030204" pitchFamily="34" charset="0"/>
                      </a:endParaRPr>
                    </a:p>
                  </a:txBody>
                  <a:tcPr marL="71712" marR="71712" marT="35852" marB="35852" anchor="b">
                    <a:lnL w="12700" cap="flat" cmpd="sng" algn="ctr">
                      <a:solidFill>
                        <a:schemeClr val="tx1"/>
                      </a:solidFill>
                      <a:prstDash val="solid"/>
                      <a:round/>
                      <a:headEnd type="none" w="med" len="med"/>
                      <a:tailEnd type="none" w="med" len="med"/>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lt1"/>
                    </a:solidFill>
                  </a:tcPr>
                </a:tc>
                <a:tc>
                  <a:txBody>
                    <a:bodyPr/>
                    <a:lstStyle/>
                    <a:p>
                      <a:pPr marL="0" marR="0" lvl="0" indent="0" algn="r" rtl="0">
                        <a:spcBef>
                          <a:spcPts val="0"/>
                        </a:spcBef>
                        <a:spcAft>
                          <a:spcPts val="0"/>
                        </a:spcAft>
                        <a:buNone/>
                      </a:pPr>
                      <a:r>
                        <a:rPr lang="en-US" sz="1200" dirty="0"/>
                        <a:t>2</a:t>
                      </a:r>
                      <a:endParaRPr sz="1200" dirty="0"/>
                    </a:p>
                  </a:txBody>
                  <a:tcPr marL="71712" marR="71712" marT="35852" marB="35852" anchor="b">
                    <a:lnL w="9525" cap="flat" cmpd="sng" algn="ctr">
                      <a:solidFill>
                        <a:srgbClr val="000000">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673620531"/>
                  </a:ext>
                </a:extLst>
              </a:tr>
              <a:tr h="206619">
                <a:tc>
                  <a:txBody>
                    <a:bodyPr/>
                    <a:lstStyle/>
                    <a:p>
                      <a:pPr marL="0" marR="0" lvl="0" indent="0" algn="l" rtl="0">
                        <a:spcBef>
                          <a:spcPts val="0"/>
                        </a:spcBef>
                        <a:spcAft>
                          <a:spcPts val="0"/>
                        </a:spcAft>
                        <a:buNone/>
                      </a:pPr>
                      <a:r>
                        <a:rPr lang="en-US" sz="1200" b="0" i="0" u="none" strike="noStrike" cap="none" dirty="0">
                          <a:solidFill>
                            <a:sysClr val="windowText" lastClr="000000"/>
                          </a:solidFill>
                          <a:latin typeface="Calibri Light" panose="020F0302020204030204" pitchFamily="34" charset="0"/>
                          <a:cs typeface="Calibri Light" panose="020F0302020204030204" pitchFamily="34" charset="0"/>
                          <a:sym typeface="Calibri"/>
                        </a:rPr>
                        <a:t>Concierge/Greeting</a:t>
                      </a:r>
                      <a:endParaRPr sz="1200" dirty="0">
                        <a:solidFill>
                          <a:sysClr val="windowText" lastClr="000000"/>
                        </a:solidFill>
                        <a:latin typeface="Calibri Light" panose="020F0302020204030204" pitchFamily="34" charset="0"/>
                        <a:cs typeface="Calibri Light" panose="020F0302020204030204" pitchFamily="34" charset="0"/>
                      </a:endParaRPr>
                    </a:p>
                  </a:txBody>
                  <a:tcPr marL="71712" marR="71712" marT="35852" marB="35852" anchor="b">
                    <a:lnL w="12700" cap="flat" cmpd="sng" algn="ctr">
                      <a:solidFill>
                        <a:schemeClr val="tx1"/>
                      </a:solidFill>
                      <a:prstDash val="solid"/>
                      <a:round/>
                      <a:headEnd type="none" w="med" len="med"/>
                      <a:tailEnd type="none" w="med" len="med"/>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lt1"/>
                    </a:solidFill>
                  </a:tcPr>
                </a:tc>
                <a:tc>
                  <a:txBody>
                    <a:bodyPr/>
                    <a:lstStyle/>
                    <a:p>
                      <a:pPr marL="0" marR="0" lvl="0" indent="0" algn="r" rtl="0">
                        <a:spcBef>
                          <a:spcPts val="0"/>
                        </a:spcBef>
                        <a:spcAft>
                          <a:spcPts val="0"/>
                        </a:spcAft>
                        <a:buNone/>
                      </a:pPr>
                      <a:r>
                        <a:rPr lang="en-US" sz="1200" b="0" i="0" u="none" strike="noStrike" cap="none" dirty="0">
                          <a:solidFill>
                            <a:srgbClr val="3F3F3F"/>
                          </a:solidFill>
                          <a:latin typeface="Calibri"/>
                          <a:ea typeface="Calibri"/>
                          <a:cs typeface="Calibri"/>
                          <a:sym typeface="Calibri"/>
                        </a:rPr>
                        <a:t>1</a:t>
                      </a:r>
                      <a:endParaRPr sz="1200" dirty="0"/>
                    </a:p>
                  </a:txBody>
                  <a:tcPr marL="71712" marR="71712" marT="35852" marB="35852" anchor="b">
                    <a:lnL w="9525" cap="flat" cmpd="sng" algn="ctr">
                      <a:solidFill>
                        <a:srgbClr val="000000">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06619">
                <a:tc>
                  <a:txBody>
                    <a:bodyPr/>
                    <a:lstStyle/>
                    <a:p>
                      <a:pPr marL="0" marR="0" lvl="0" indent="0" algn="l" rtl="0">
                        <a:spcBef>
                          <a:spcPts val="0"/>
                        </a:spcBef>
                        <a:spcAft>
                          <a:spcPts val="0"/>
                        </a:spcAft>
                        <a:buNone/>
                      </a:pPr>
                      <a:r>
                        <a:rPr lang="en-US" sz="1200" b="0" dirty="0">
                          <a:solidFill>
                            <a:sysClr val="windowText" lastClr="000000"/>
                          </a:solidFill>
                          <a:latin typeface="Calibri Light" panose="020F0302020204030204" pitchFamily="34" charset="0"/>
                          <a:cs typeface="Calibri Light" panose="020F0302020204030204" pitchFamily="34" charset="0"/>
                        </a:rPr>
                        <a:t>Hydration Station</a:t>
                      </a:r>
                      <a:endParaRPr sz="1200" b="0" dirty="0">
                        <a:solidFill>
                          <a:sysClr val="windowText" lastClr="000000"/>
                        </a:solidFill>
                        <a:latin typeface="Calibri Light" panose="020F0302020204030204" pitchFamily="34" charset="0"/>
                        <a:cs typeface="Calibri Light" panose="020F0302020204030204" pitchFamily="34" charset="0"/>
                      </a:endParaRPr>
                    </a:p>
                  </a:txBody>
                  <a:tcPr marL="71712" marR="71712" marT="35852" marB="35852" anchor="b">
                    <a:lnL w="12700" cap="flat" cmpd="sng" algn="ctr">
                      <a:solidFill>
                        <a:schemeClr val="tx1"/>
                      </a:solidFill>
                      <a:prstDash val="solid"/>
                      <a:round/>
                      <a:headEnd type="none" w="med" len="med"/>
                      <a:tailEnd type="none" w="med" len="med"/>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lt1"/>
                    </a:solidFill>
                  </a:tcPr>
                </a:tc>
                <a:tc>
                  <a:txBody>
                    <a:bodyPr/>
                    <a:lstStyle/>
                    <a:p>
                      <a:pPr marL="0" marR="0" lvl="0" indent="0" algn="r" rtl="0">
                        <a:spcBef>
                          <a:spcPts val="0"/>
                        </a:spcBef>
                        <a:spcAft>
                          <a:spcPts val="0"/>
                        </a:spcAft>
                        <a:buNone/>
                      </a:pPr>
                      <a:r>
                        <a:rPr lang="en-US" sz="1200" dirty="0"/>
                        <a:t>1</a:t>
                      </a:r>
                      <a:endParaRPr sz="1200" dirty="0"/>
                    </a:p>
                  </a:txBody>
                  <a:tcPr marL="71712" marR="71712" marT="35852" marB="35852" anchor="b">
                    <a:lnL w="9525" cap="flat" cmpd="sng" algn="ctr">
                      <a:solidFill>
                        <a:srgbClr val="000000">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3768147881"/>
                  </a:ext>
                </a:extLst>
              </a:tr>
              <a:tr h="206619">
                <a:tc>
                  <a:txBody>
                    <a:bodyPr/>
                    <a:lstStyle/>
                    <a:p>
                      <a:pPr marL="0" marR="0" lvl="0" indent="0" algn="l" rtl="0">
                        <a:spcBef>
                          <a:spcPts val="0"/>
                        </a:spcBef>
                        <a:spcAft>
                          <a:spcPts val="0"/>
                        </a:spcAft>
                        <a:buNone/>
                      </a:pPr>
                      <a:r>
                        <a:rPr lang="en-US" sz="1200" b="0" dirty="0">
                          <a:solidFill>
                            <a:sysClr val="windowText" lastClr="000000"/>
                          </a:solidFill>
                        </a:rPr>
                        <a:t>Cafe</a:t>
                      </a:r>
                      <a:endParaRPr sz="1200" b="0" dirty="0">
                        <a:solidFill>
                          <a:sysClr val="windowText" lastClr="000000"/>
                        </a:solidFill>
                      </a:endParaRPr>
                    </a:p>
                  </a:txBody>
                  <a:tcPr marL="71712" marR="71712" marT="35852" marB="35852" anchor="b">
                    <a:lnL w="12700" cap="flat" cmpd="sng" algn="ctr">
                      <a:solidFill>
                        <a:schemeClr val="tx1"/>
                      </a:solidFill>
                      <a:prstDash val="solid"/>
                      <a:round/>
                      <a:headEnd type="none" w="med" len="med"/>
                      <a:tailEnd type="none" w="med" len="med"/>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lt1"/>
                    </a:solidFill>
                  </a:tcPr>
                </a:tc>
                <a:tc>
                  <a:txBody>
                    <a:bodyPr/>
                    <a:lstStyle/>
                    <a:p>
                      <a:pPr marL="0" marR="0" lvl="0" indent="0" algn="r" rtl="0">
                        <a:spcBef>
                          <a:spcPts val="0"/>
                        </a:spcBef>
                        <a:spcAft>
                          <a:spcPts val="0"/>
                        </a:spcAft>
                        <a:buNone/>
                      </a:pPr>
                      <a:r>
                        <a:rPr lang="en-US" sz="1200" b="0" dirty="0"/>
                        <a:t>1</a:t>
                      </a:r>
                      <a:endParaRPr sz="1200" b="0" dirty="0"/>
                    </a:p>
                  </a:txBody>
                  <a:tcPr marL="71712" marR="71712" marT="35852" marB="35852" anchor="b">
                    <a:lnL w="9525" cap="flat" cmpd="sng" algn="ctr">
                      <a:solidFill>
                        <a:srgbClr val="000000">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862694024"/>
                  </a:ext>
                </a:extLst>
              </a:tr>
              <a:tr h="206619">
                <a:tc>
                  <a:txBody>
                    <a:bodyPr/>
                    <a:lstStyle/>
                    <a:p>
                      <a:pPr marL="0" marR="0" lvl="0" indent="0" algn="l" rtl="0">
                        <a:spcBef>
                          <a:spcPts val="0"/>
                        </a:spcBef>
                        <a:spcAft>
                          <a:spcPts val="0"/>
                        </a:spcAft>
                        <a:buNone/>
                      </a:pPr>
                      <a:r>
                        <a:rPr lang="en-US" sz="1200" b="0" i="0" u="none" strike="noStrike" cap="none" dirty="0">
                          <a:solidFill>
                            <a:sysClr val="windowText" lastClr="000000"/>
                          </a:solidFill>
                          <a:latin typeface="Calibri Light" panose="020F0302020204030204" pitchFamily="34" charset="0"/>
                          <a:ea typeface="Calibri"/>
                          <a:cs typeface="Calibri Light" panose="020F0302020204030204" pitchFamily="34" charset="0"/>
                          <a:sym typeface="Calibri"/>
                        </a:rPr>
                        <a:t>Copy-Print-Supply Point</a:t>
                      </a:r>
                      <a:endParaRPr sz="1200" dirty="0">
                        <a:solidFill>
                          <a:sysClr val="windowText" lastClr="000000"/>
                        </a:solidFill>
                        <a:latin typeface="Calibri Light" panose="020F0302020204030204" pitchFamily="34" charset="0"/>
                        <a:cs typeface="Calibri Light" panose="020F0302020204030204" pitchFamily="34" charset="0"/>
                      </a:endParaRPr>
                    </a:p>
                  </a:txBody>
                  <a:tcPr marL="71712" marR="71712" marT="35852" marB="35852" anchor="b">
                    <a:lnL w="12700" cap="flat" cmpd="sng" algn="ctr">
                      <a:solidFill>
                        <a:schemeClr val="tx1"/>
                      </a:solidFill>
                      <a:prstDash val="solid"/>
                      <a:round/>
                      <a:headEnd type="none" w="med" len="med"/>
                      <a:tailEnd type="none" w="med" len="med"/>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lt1"/>
                    </a:solidFill>
                  </a:tcPr>
                </a:tc>
                <a:tc>
                  <a:txBody>
                    <a:bodyPr/>
                    <a:lstStyle/>
                    <a:p>
                      <a:pPr marL="0" marR="0" lvl="0" indent="0" algn="r" rtl="0">
                        <a:spcBef>
                          <a:spcPts val="0"/>
                        </a:spcBef>
                        <a:spcAft>
                          <a:spcPts val="0"/>
                        </a:spcAft>
                        <a:buNone/>
                      </a:pPr>
                      <a:r>
                        <a:rPr lang="en-US" sz="1200" dirty="0"/>
                        <a:t>2</a:t>
                      </a:r>
                      <a:endParaRPr sz="1200" dirty="0"/>
                    </a:p>
                  </a:txBody>
                  <a:tcPr marL="71712" marR="71712" marT="35852" marB="35852" anchor="b">
                    <a:lnL w="9525" cap="flat" cmpd="sng" algn="ctr">
                      <a:solidFill>
                        <a:srgbClr val="000000">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243402">
                <a:tc>
                  <a:txBody>
                    <a:bodyPr/>
                    <a:lstStyle/>
                    <a:p>
                      <a:pPr marL="0" marR="0" lvl="0" indent="0" algn="l" rtl="0">
                        <a:spcBef>
                          <a:spcPts val="0"/>
                        </a:spcBef>
                        <a:spcAft>
                          <a:spcPts val="0"/>
                        </a:spcAft>
                        <a:buNone/>
                      </a:pPr>
                      <a:r>
                        <a:rPr lang="en-US" sz="1200" b="0" dirty="0">
                          <a:solidFill>
                            <a:sysClr val="windowText" lastClr="000000"/>
                          </a:solidFill>
                          <a:latin typeface="Calibri Light" panose="020F0302020204030204" pitchFamily="34" charset="0"/>
                          <a:cs typeface="Calibri Light" panose="020F0302020204030204" pitchFamily="34" charset="0"/>
                        </a:rPr>
                        <a:t>Mother’s Room</a:t>
                      </a:r>
                      <a:endParaRPr sz="1200" b="0" dirty="0">
                        <a:solidFill>
                          <a:sysClr val="windowText" lastClr="000000"/>
                        </a:solidFill>
                        <a:latin typeface="Calibri Light" panose="020F0302020204030204" pitchFamily="34" charset="0"/>
                        <a:cs typeface="Calibri Light" panose="020F0302020204030204" pitchFamily="34" charset="0"/>
                      </a:endParaRPr>
                    </a:p>
                  </a:txBody>
                  <a:tcPr marL="71712" marR="71712" marT="35852" marB="35852" anchor="b">
                    <a:lnL w="12700" cap="flat" cmpd="sng" algn="ctr">
                      <a:solidFill>
                        <a:schemeClr val="tx1"/>
                      </a:solidFill>
                      <a:prstDash val="solid"/>
                      <a:round/>
                      <a:headEnd type="none" w="med" len="med"/>
                      <a:tailEnd type="none" w="med" len="med"/>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lt1"/>
                    </a:solidFill>
                  </a:tcPr>
                </a:tc>
                <a:tc>
                  <a:txBody>
                    <a:bodyPr/>
                    <a:lstStyle/>
                    <a:p>
                      <a:pPr marL="0" marR="0" lvl="0" indent="0" algn="r" rtl="0">
                        <a:spcBef>
                          <a:spcPts val="0"/>
                        </a:spcBef>
                        <a:spcAft>
                          <a:spcPts val="0"/>
                        </a:spcAft>
                        <a:buNone/>
                      </a:pPr>
                      <a:r>
                        <a:rPr lang="en-US" sz="1200" dirty="0"/>
                        <a:t>1</a:t>
                      </a:r>
                      <a:endParaRPr sz="1200" dirty="0"/>
                    </a:p>
                  </a:txBody>
                  <a:tcPr marL="71712" marR="71712" marT="35852" marB="35852" anchor="b">
                    <a:lnL w="9525" cap="flat" cmpd="sng" algn="ctr">
                      <a:solidFill>
                        <a:srgbClr val="000000">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3423960455"/>
                  </a:ext>
                </a:extLst>
              </a:tr>
              <a:tr h="206619">
                <a:tc>
                  <a:txBody>
                    <a:bodyPr/>
                    <a:lstStyle/>
                    <a:p>
                      <a:pPr marL="0" marR="0" lvl="0" indent="0" algn="l" rtl="0">
                        <a:spcBef>
                          <a:spcPts val="0"/>
                        </a:spcBef>
                        <a:spcAft>
                          <a:spcPts val="0"/>
                        </a:spcAft>
                        <a:buNone/>
                      </a:pPr>
                      <a:r>
                        <a:rPr lang="en-US" sz="1200" b="0" dirty="0">
                          <a:latin typeface="Calibri Light" panose="020F0302020204030204" pitchFamily="34" charset="0"/>
                          <a:cs typeface="Calibri Light" panose="020F0302020204030204" pitchFamily="34" charset="0"/>
                        </a:rPr>
                        <a:t>IDF Room</a:t>
                      </a:r>
                    </a:p>
                  </a:txBody>
                  <a:tcPr marL="71712" marR="71712" marT="35852" marB="35852" anchor="b">
                    <a:lnL w="12700" cap="flat" cmpd="sng" algn="ctr">
                      <a:solidFill>
                        <a:schemeClr val="tx1"/>
                      </a:solidFill>
                      <a:prstDash val="solid"/>
                      <a:round/>
                      <a:headEnd type="none" w="med" len="med"/>
                      <a:tailEnd type="none" w="med" len="med"/>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lt1"/>
                    </a:solidFill>
                  </a:tcPr>
                </a:tc>
                <a:tc>
                  <a:txBody>
                    <a:bodyPr/>
                    <a:lstStyle/>
                    <a:p>
                      <a:pPr marL="0" marR="0" lvl="0" indent="0" algn="r" rtl="0">
                        <a:spcBef>
                          <a:spcPts val="0"/>
                        </a:spcBef>
                        <a:spcAft>
                          <a:spcPts val="0"/>
                        </a:spcAft>
                        <a:buNone/>
                      </a:pPr>
                      <a:r>
                        <a:rPr lang="en-US" sz="1200" dirty="0"/>
                        <a:t>1</a:t>
                      </a:r>
                      <a:endParaRPr sz="1200" dirty="0"/>
                    </a:p>
                  </a:txBody>
                  <a:tcPr marL="71712" marR="71712" marT="35852" marB="35852" anchor="b">
                    <a:lnL w="9525" cap="flat" cmpd="sng" algn="ctr">
                      <a:solidFill>
                        <a:srgbClr val="000000">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380902773"/>
                  </a:ext>
                </a:extLst>
              </a:tr>
              <a:tr h="206619">
                <a:tc>
                  <a:txBody>
                    <a:bodyPr/>
                    <a:lstStyle/>
                    <a:p>
                      <a:pPr marL="0" marR="0" lvl="0" indent="0" algn="l" rtl="0">
                        <a:spcBef>
                          <a:spcPts val="0"/>
                        </a:spcBef>
                        <a:spcAft>
                          <a:spcPts val="0"/>
                        </a:spcAft>
                        <a:buNone/>
                      </a:pPr>
                      <a:r>
                        <a:rPr lang="en-US" sz="1200" b="0" dirty="0">
                          <a:latin typeface="Calibri Light" panose="020F0302020204030204" pitchFamily="34" charset="0"/>
                          <a:cs typeface="Calibri Light" panose="020F0302020204030204" pitchFamily="34" charset="0"/>
                        </a:rPr>
                        <a:t>Storage Room</a:t>
                      </a:r>
                    </a:p>
                  </a:txBody>
                  <a:tcPr marL="71712" marR="71712" marT="35852" marB="35852" anchor="b">
                    <a:lnL w="12700" cap="flat" cmpd="sng" algn="ctr">
                      <a:solidFill>
                        <a:schemeClr val="tx1"/>
                      </a:solidFill>
                      <a:prstDash val="solid"/>
                      <a:round/>
                      <a:headEnd type="none" w="med" len="med"/>
                      <a:tailEnd type="none" w="med" len="med"/>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solidFill>
                      <a:schemeClr val="lt1"/>
                    </a:solidFill>
                  </a:tcPr>
                </a:tc>
                <a:tc>
                  <a:txBody>
                    <a:bodyPr/>
                    <a:lstStyle/>
                    <a:p>
                      <a:pPr marL="0" marR="0" lvl="0" indent="0" algn="r" rtl="0">
                        <a:spcBef>
                          <a:spcPts val="0"/>
                        </a:spcBef>
                        <a:spcAft>
                          <a:spcPts val="0"/>
                        </a:spcAft>
                        <a:buNone/>
                      </a:pPr>
                      <a:r>
                        <a:rPr lang="en-US" sz="1200" dirty="0"/>
                        <a:t>1</a:t>
                      </a:r>
                      <a:endParaRPr sz="1200" dirty="0"/>
                    </a:p>
                  </a:txBody>
                  <a:tcPr marL="71712" marR="71712" marT="35852" marB="35852" anchor="b">
                    <a:lnL w="9525" cap="flat" cmpd="sng" algn="ctr">
                      <a:solidFill>
                        <a:srgbClr val="000000">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solidFill>
                      <a:schemeClr val="lt1"/>
                    </a:solidFill>
                  </a:tcPr>
                </a:tc>
                <a:extLst>
                  <a:ext uri="{0D108BD9-81ED-4DB2-BD59-A6C34878D82A}">
                    <a16:rowId xmlns:a16="http://schemas.microsoft.com/office/drawing/2014/main" val="1485516429"/>
                  </a:ext>
                </a:extLst>
              </a:tr>
            </a:tbl>
          </a:graphicData>
        </a:graphic>
      </p:graphicFrame>
    </p:spTree>
    <p:extLst>
      <p:ext uri="{BB962C8B-B14F-4D97-AF65-F5344CB8AC3E}">
        <p14:creationId xmlns:p14="http://schemas.microsoft.com/office/powerpoint/2010/main" val="3580084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30"/>
          <p:cNvSpPr txBox="1">
            <a:spLocks noGrp="1"/>
          </p:cNvSpPr>
          <p:nvPr>
            <p:ph type="subTitle" idx="1"/>
          </p:nvPr>
        </p:nvSpPr>
        <p:spPr>
          <a:xfrm>
            <a:off x="86710" y="5220707"/>
            <a:ext cx="12018580" cy="1394023"/>
          </a:xfrm>
          <a:prstGeom prst="rect">
            <a:avLst/>
          </a:prstGeom>
          <a:solidFill>
            <a:srgbClr val="D8D8D8">
              <a:alpha val="80000"/>
            </a:srgbClr>
          </a:solidFill>
          <a:ln>
            <a:noFill/>
          </a:ln>
        </p:spPr>
        <p:txBody>
          <a:bodyPr spcFirstLastPara="1" wrap="square" lIns="288000" tIns="144000" rIns="432000" bIns="0" anchor="t" anchorCtr="0">
            <a:noAutofit/>
          </a:bodyPr>
          <a:lstStyle/>
          <a:p>
            <a:pPr marL="0" lvl="0" indent="0" algn="r" rtl="0">
              <a:lnSpc>
                <a:spcPct val="90000"/>
              </a:lnSpc>
              <a:spcBef>
                <a:spcPts val="0"/>
              </a:spcBef>
              <a:spcAft>
                <a:spcPts val="0"/>
              </a:spcAft>
              <a:buClr>
                <a:srgbClr val="3F3F3F"/>
              </a:buClr>
              <a:buSzPts val="2100"/>
              <a:buNone/>
            </a:pPr>
            <a:r>
              <a:rPr lang="en-US" sz="2000" u="sng" dirty="0">
                <a:solidFill>
                  <a:schemeClr val="hlink"/>
                </a:solidFill>
                <a:hlinkClick r:id="rId3"/>
              </a:rPr>
              <a:t>Suite 220a</a:t>
            </a:r>
            <a:endParaRPr lang="en-US" sz="2000" u="sng" dirty="0">
              <a:solidFill>
                <a:schemeClr val="hlink"/>
              </a:solidFill>
            </a:endParaRPr>
          </a:p>
          <a:p>
            <a:pPr marL="0" lvl="0" indent="0" algn="r" rtl="0">
              <a:lnSpc>
                <a:spcPct val="90000"/>
              </a:lnSpc>
              <a:spcBef>
                <a:spcPts val="0"/>
              </a:spcBef>
              <a:spcAft>
                <a:spcPts val="0"/>
              </a:spcAft>
              <a:buClr>
                <a:srgbClr val="3F3F3F"/>
              </a:buClr>
              <a:buSzPts val="2100"/>
              <a:buNone/>
            </a:pPr>
            <a:endParaRPr lang="en-US" sz="2000" dirty="0">
              <a:solidFill>
                <a:srgbClr val="3F3F3F"/>
              </a:solidFill>
            </a:endParaRPr>
          </a:p>
          <a:p>
            <a:pPr marL="0" lvl="0" indent="0" algn="r" rtl="0">
              <a:lnSpc>
                <a:spcPct val="90000"/>
              </a:lnSpc>
              <a:spcBef>
                <a:spcPts val="1000"/>
              </a:spcBef>
              <a:spcAft>
                <a:spcPts val="0"/>
              </a:spcAft>
              <a:buClr>
                <a:srgbClr val="7F7F7F"/>
              </a:buClr>
              <a:buSzPts val="1200"/>
              <a:buNone/>
            </a:pPr>
            <a:r>
              <a:rPr lang="en-US" sz="1200" b="1" dirty="0">
                <a:solidFill>
                  <a:srgbClr val="7F7F7F"/>
                </a:solidFill>
              </a:rPr>
              <a:t>{click on link to access 3D walk through}</a:t>
            </a:r>
            <a:endParaRPr b="1" dirty="0"/>
          </a:p>
        </p:txBody>
      </p:sp>
      <p:sp>
        <p:nvSpPr>
          <p:cNvPr id="398" name="Google Shape;398;p30"/>
          <p:cNvSpPr>
            <a:spLocks noGrp="1"/>
          </p:cNvSpPr>
          <p:nvPr>
            <p:ph type="sldNum" idx="11"/>
          </p:nvPr>
        </p:nvSpPr>
        <p:spPr>
          <a:xfrm>
            <a:off x="11496369" y="7029047"/>
            <a:ext cx="432000" cy="489600"/>
          </a:xfrm>
          <a:prstGeom prst="ellipse">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3</a:t>
            </a:fld>
            <a:endParaRPr/>
          </a:p>
        </p:txBody>
      </p:sp>
      <p:sp>
        <p:nvSpPr>
          <p:cNvPr id="399" name="Google Shape;399;p30"/>
          <p:cNvSpPr txBox="1">
            <a:spLocks noGrp="1"/>
          </p:cNvSpPr>
          <p:nvPr>
            <p:ph type="ctrTitle"/>
          </p:nvPr>
        </p:nvSpPr>
        <p:spPr>
          <a:xfrm>
            <a:off x="9385161" y="849086"/>
            <a:ext cx="2720128" cy="3961140"/>
          </a:xfrm>
          <a:prstGeom prst="round2DiagRect">
            <a:avLst/>
          </a:prstGeom>
          <a:solidFill>
            <a:srgbClr val="E30C2E"/>
          </a:solidFill>
          <a:ln>
            <a:noFill/>
          </a:ln>
        </p:spPr>
        <p:txBody>
          <a:bodyPr spcFirstLastPara="1" wrap="square" lIns="288000" tIns="0" rIns="432000" bIns="144000" anchor="b" anchorCtr="0">
            <a:noAutofit/>
          </a:bodyPr>
          <a:lstStyle/>
          <a:p>
            <a:pPr marL="0" lvl="0" indent="0" algn="r" rtl="0">
              <a:lnSpc>
                <a:spcPct val="90000"/>
              </a:lnSpc>
              <a:spcBef>
                <a:spcPts val="0"/>
              </a:spcBef>
              <a:spcAft>
                <a:spcPts val="0"/>
              </a:spcAft>
              <a:buClr>
                <a:schemeClr val="lt1"/>
              </a:buClr>
              <a:buSzPts val="3200"/>
              <a:buFont typeface="Source Sans Pro"/>
              <a:buNone/>
            </a:pPr>
            <a:br>
              <a:rPr lang="en-US" sz="2800" dirty="0">
                <a:latin typeface="Source Sans Pro"/>
                <a:ea typeface="Source Sans Pro"/>
                <a:cs typeface="Source Sans Pro"/>
                <a:sym typeface="Source Sans Pro"/>
              </a:rPr>
            </a:br>
            <a:r>
              <a:rPr lang="en-US" sz="2800" dirty="0">
                <a:latin typeface="Source Sans Pro"/>
                <a:ea typeface="Source Sans Pro"/>
                <a:cs typeface="Source Sans Pro"/>
                <a:sym typeface="Source Sans Pro"/>
              </a:rPr>
              <a:t>3D Walk Through + Renderings</a:t>
            </a:r>
            <a:endParaRPr sz="2800" dirty="0"/>
          </a:p>
        </p:txBody>
      </p:sp>
      <p:sp>
        <p:nvSpPr>
          <p:cNvPr id="400" name="Google Shape;400;p30"/>
          <p:cNvSpPr txBox="1"/>
          <p:nvPr/>
        </p:nvSpPr>
        <p:spPr>
          <a:xfrm>
            <a:off x="86709" y="4802809"/>
            <a:ext cx="5006286" cy="41789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800"/>
              <a:buFont typeface="Arial"/>
              <a:buNone/>
            </a:pPr>
            <a:r>
              <a:rPr lang="en-US" sz="1800" dirty="0">
                <a:solidFill>
                  <a:srgbClr val="3F3F3F"/>
                </a:solidFill>
                <a:latin typeface="Source Sans Pro" panose="020B0503030403020204" pitchFamily="34" charset="0"/>
                <a:cs typeface="Calibri"/>
                <a:sym typeface="Calibri"/>
              </a:rPr>
              <a:t>Workstations, Private Offices, and Focus Rooms</a:t>
            </a:r>
            <a:endParaRPr dirty="0">
              <a:latin typeface="Source Sans Pro" panose="020B0503030403020204" pitchFamily="34" charset="0"/>
            </a:endParaRPr>
          </a:p>
        </p:txBody>
      </p:sp>
      <p:pic>
        <p:nvPicPr>
          <p:cNvPr id="4" name="Picture 3" descr="A large room&#10;&#10;Description automatically generated">
            <a:extLst>
              <a:ext uri="{FF2B5EF4-FFF2-40B4-BE49-F238E27FC236}">
                <a16:creationId xmlns:a16="http://schemas.microsoft.com/office/drawing/2014/main" id="{C6401CED-3658-461C-A54C-2E74B69A6BA7}"/>
              </a:ext>
            </a:extLst>
          </p:cNvPr>
          <p:cNvPicPr>
            <a:picLocks noChangeAspect="1"/>
          </p:cNvPicPr>
          <p:nvPr/>
        </p:nvPicPr>
        <p:blipFill>
          <a:blip r:embed="rId4"/>
          <a:stretch>
            <a:fillRect/>
          </a:stretch>
        </p:blipFill>
        <p:spPr>
          <a:xfrm>
            <a:off x="209880" y="928940"/>
            <a:ext cx="8647027" cy="3873868"/>
          </a:xfrm>
          <a:prstGeom prst="rect">
            <a:avLst/>
          </a:prstGeom>
        </p:spPr>
      </p:pic>
    </p:spTree>
    <p:extLst>
      <p:ext uri="{BB962C8B-B14F-4D97-AF65-F5344CB8AC3E}">
        <p14:creationId xmlns:p14="http://schemas.microsoft.com/office/powerpoint/2010/main" val="539407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33"/>
          <p:cNvSpPr>
            <a:spLocks noGrp="1"/>
          </p:cNvSpPr>
          <p:nvPr>
            <p:ph type="sldNum" idx="11"/>
          </p:nvPr>
        </p:nvSpPr>
        <p:spPr>
          <a:xfrm>
            <a:off x="11496369" y="7029047"/>
            <a:ext cx="432000" cy="489600"/>
          </a:xfrm>
          <a:prstGeom prst="ellipse">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4</a:t>
            </a:fld>
            <a:endParaRPr/>
          </a:p>
        </p:txBody>
      </p:sp>
      <p:sp>
        <p:nvSpPr>
          <p:cNvPr id="9" name="Google Shape;400;p30">
            <a:extLst>
              <a:ext uri="{FF2B5EF4-FFF2-40B4-BE49-F238E27FC236}">
                <a16:creationId xmlns:a16="http://schemas.microsoft.com/office/drawing/2014/main" id="{C2A28138-3001-4989-8DBB-3F6A5B529B6F}"/>
              </a:ext>
            </a:extLst>
          </p:cNvPr>
          <p:cNvSpPr txBox="1"/>
          <p:nvPr/>
        </p:nvSpPr>
        <p:spPr>
          <a:xfrm>
            <a:off x="263953" y="5849067"/>
            <a:ext cx="4516244" cy="41789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800"/>
              <a:buFont typeface="Arial"/>
              <a:buNone/>
            </a:pPr>
            <a:r>
              <a:rPr lang="en-US" sz="1800" dirty="0">
                <a:solidFill>
                  <a:srgbClr val="3F3F3F"/>
                </a:solidFill>
                <a:latin typeface="Source Sans Pro" panose="020B0503030403020204" pitchFamily="34" charset="0"/>
                <a:cs typeface="Calibri"/>
                <a:sym typeface="Calibri"/>
              </a:rPr>
              <a:t>Huddle Room and Lounge</a:t>
            </a:r>
            <a:endParaRPr dirty="0">
              <a:latin typeface="Source Sans Pro" panose="020B0503030403020204" pitchFamily="34" charset="0"/>
            </a:endParaRPr>
          </a:p>
        </p:txBody>
      </p:sp>
      <p:pic>
        <p:nvPicPr>
          <p:cNvPr id="4" name="Picture 3" descr="A room filled with furniture and a large window&#10;&#10;Description automatically generated">
            <a:extLst>
              <a:ext uri="{FF2B5EF4-FFF2-40B4-BE49-F238E27FC236}">
                <a16:creationId xmlns:a16="http://schemas.microsoft.com/office/drawing/2014/main" id="{A9352A23-F647-4E37-ACC3-901D019029F9}"/>
              </a:ext>
            </a:extLst>
          </p:cNvPr>
          <p:cNvPicPr>
            <a:picLocks noChangeAspect="1"/>
          </p:cNvPicPr>
          <p:nvPr/>
        </p:nvPicPr>
        <p:blipFill>
          <a:blip r:embed="rId3"/>
          <a:stretch>
            <a:fillRect/>
          </a:stretch>
        </p:blipFill>
        <p:spPr>
          <a:xfrm>
            <a:off x="263953" y="769214"/>
            <a:ext cx="11338958" cy="5079853"/>
          </a:xfrm>
          <a:prstGeom prst="rect">
            <a:avLst/>
          </a:prstGeom>
        </p:spPr>
      </p:pic>
    </p:spTree>
    <p:extLst>
      <p:ext uri="{BB962C8B-B14F-4D97-AF65-F5344CB8AC3E}">
        <p14:creationId xmlns:p14="http://schemas.microsoft.com/office/powerpoint/2010/main" val="1062066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 name="Picture 3" descr="A picture containing sitting, table, computer, large&#10;&#10;Description automatically generated">
            <a:extLst>
              <a:ext uri="{FF2B5EF4-FFF2-40B4-BE49-F238E27FC236}">
                <a16:creationId xmlns:a16="http://schemas.microsoft.com/office/drawing/2014/main" id="{33021DA8-4541-4B2E-8C03-66222F31AFE6}"/>
              </a:ext>
            </a:extLst>
          </p:cNvPr>
          <p:cNvPicPr>
            <a:picLocks noChangeAspect="1"/>
          </p:cNvPicPr>
          <p:nvPr/>
        </p:nvPicPr>
        <p:blipFill rotWithShape="1">
          <a:blip r:embed="rId3"/>
          <a:srcRect l="20794" t="22963" r="22025"/>
          <a:stretch/>
        </p:blipFill>
        <p:spPr>
          <a:xfrm>
            <a:off x="1438850" y="734037"/>
            <a:ext cx="9159787" cy="5528540"/>
          </a:xfrm>
          <a:prstGeom prst="rect">
            <a:avLst/>
          </a:prstGeom>
        </p:spPr>
      </p:pic>
      <p:sp>
        <p:nvSpPr>
          <p:cNvPr id="423" name="Google Shape;423;p33"/>
          <p:cNvSpPr>
            <a:spLocks noGrp="1"/>
          </p:cNvSpPr>
          <p:nvPr>
            <p:ph type="sldNum" idx="11"/>
          </p:nvPr>
        </p:nvSpPr>
        <p:spPr>
          <a:xfrm>
            <a:off x="11496369" y="7029047"/>
            <a:ext cx="432000" cy="489600"/>
          </a:xfrm>
          <a:prstGeom prst="ellipse">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5</a:t>
            </a:fld>
            <a:endParaRPr/>
          </a:p>
        </p:txBody>
      </p:sp>
      <p:sp>
        <p:nvSpPr>
          <p:cNvPr id="9" name="Google Shape;400;p30">
            <a:extLst>
              <a:ext uri="{FF2B5EF4-FFF2-40B4-BE49-F238E27FC236}">
                <a16:creationId xmlns:a16="http://schemas.microsoft.com/office/drawing/2014/main" id="{C2A28138-3001-4989-8DBB-3F6A5B529B6F}"/>
              </a:ext>
            </a:extLst>
          </p:cNvPr>
          <p:cNvSpPr txBox="1"/>
          <p:nvPr/>
        </p:nvSpPr>
        <p:spPr>
          <a:xfrm>
            <a:off x="313825" y="6075074"/>
            <a:ext cx="3483431" cy="41789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800"/>
              <a:buFont typeface="Arial"/>
              <a:buNone/>
            </a:pPr>
            <a:r>
              <a:rPr lang="en-US" sz="1800" dirty="0">
                <a:solidFill>
                  <a:srgbClr val="3F3F3F"/>
                </a:solidFill>
                <a:latin typeface="Source Sans Pro" panose="020B0503030403020204" pitchFamily="34" charset="0"/>
                <a:cs typeface="Calibri"/>
                <a:sym typeface="Calibri"/>
              </a:rPr>
              <a:t>Axonometric</a:t>
            </a:r>
            <a:endParaRPr dirty="0">
              <a:latin typeface="Source Sans Pro" panose="020B0503030403020204" pitchFamily="34" charset="0"/>
            </a:endParaRPr>
          </a:p>
        </p:txBody>
      </p:sp>
    </p:spTree>
    <p:extLst>
      <p:ext uri="{BB962C8B-B14F-4D97-AF65-F5344CB8AC3E}">
        <p14:creationId xmlns:p14="http://schemas.microsoft.com/office/powerpoint/2010/main" val="226344052"/>
      </p:ext>
    </p:extLst>
  </p:cSld>
  <p:clrMapOvr>
    <a:masterClrMapping/>
  </p:clrMapOvr>
</p:sld>
</file>

<file path=ppt/theme/theme1.xml><?xml version="1.0" encoding="utf-8"?>
<a:theme xmlns:a="http://schemas.openxmlformats.org/drawingml/2006/main" name="Office Theme">
  <a:themeElements>
    <a:clrScheme name="Great Pitch Decks - Environment">
      <a:dk1>
        <a:srgbClr val="000000"/>
      </a:dk1>
      <a:lt1>
        <a:srgbClr val="FFFFFF"/>
      </a:lt1>
      <a:dk2>
        <a:srgbClr val="375C1E"/>
      </a:dk2>
      <a:lt2>
        <a:srgbClr val="E2DFCC"/>
      </a:lt2>
      <a:accent1>
        <a:srgbClr val="9ACB39"/>
      </a:accent1>
      <a:accent2>
        <a:srgbClr val="64C24A"/>
      </a:accent2>
      <a:accent3>
        <a:srgbClr val="297D53"/>
      </a:accent3>
      <a:accent4>
        <a:srgbClr val="FECF3F"/>
      </a:accent4>
      <a:accent5>
        <a:srgbClr val="F99D40"/>
      </a:accent5>
      <a:accent6>
        <a:srgbClr val="715C21"/>
      </a:accent6>
      <a:hlink>
        <a:srgbClr val="63A537"/>
      </a:hlink>
      <a:folHlink>
        <a:srgbClr val="63A5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3139</TotalTime>
  <Words>143</Words>
  <Application>Microsoft Office PowerPoint</Application>
  <PresentationFormat>Custom</PresentationFormat>
  <Paragraphs>67</Paragraphs>
  <Slides>5</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Rockwell</vt:lpstr>
      <vt:lpstr>Calibri</vt:lpstr>
      <vt:lpstr>Source Sans Pro</vt:lpstr>
      <vt:lpstr>Times New Roman</vt:lpstr>
      <vt:lpstr>Arial</vt:lpstr>
      <vt:lpstr>Calibri Light</vt:lpstr>
      <vt:lpstr>Office Theme</vt:lpstr>
      <vt:lpstr>2nd Floor –Suite 220a  15550 Sand Canyon Ave Irvine, CA 92618 Test Fit March 2020</vt:lpstr>
      <vt:lpstr>PowerPoint Presentation</vt:lpstr>
      <vt:lpstr> 3D Walk Through + Renderings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1999 Avenue of Stairs Los Angeles, CA Test Fit April 2019</dc:title>
  <dc:creator>Gracie Vinyard/USA</dc:creator>
  <cp:lastModifiedBy>Caitlin Pelletier/USA</cp:lastModifiedBy>
  <cp:revision>221</cp:revision>
  <dcterms:modified xsi:type="dcterms:W3CDTF">2020-03-18T19:08:45Z</dcterms:modified>
</cp:coreProperties>
</file>